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87"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embeddedFontLst>
    <p:embeddedFont>
      <p:font typeface="Arial Black" panose="020B0A04020102020204" pitchFamily="34" charset="0"/>
      <p:regular r:id="rId34"/>
      <p:bold r:id="rId35"/>
    </p:embeddedFon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
      <p:font typeface="Franklin Gothic Medium Cond" panose="020B0606030402020204" pitchFamily="34" charset="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5" roundtripDataSignature="AMtx7mhNzHi92SL+DqylDLu7fko/BYOAK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D9230E-8E93-4214-96F0-2C8107DE9E4E}">
  <a:tblStyle styleId="{84D9230E-8E93-4214-96F0-2C8107DE9E4E}" styleName="Table_0">
    <a:wholeTbl>
      <a:tcTxStyle b="off" i="off">
        <a:font>
          <a:latin typeface="Calibri"/>
          <a:ea typeface="Calibri"/>
          <a:cs typeface="Calibri"/>
        </a:font>
        <a:schemeClr val="dk1"/>
      </a:tcTxStyle>
      <a:tcStyle>
        <a:tcBdr>
          <a:left>
            <a:ln w="12700" cap="flat" cmpd="sng">
              <a:solidFill>
                <a:schemeClr val="accent4"/>
              </a:solidFill>
              <a:prstDash val="solid"/>
              <a:round/>
              <a:headEnd type="none" w="sm" len="sm"/>
              <a:tailEnd type="none" w="sm" len="sm"/>
            </a:ln>
          </a:left>
          <a:right>
            <a:ln w="12700" cap="flat" cmpd="sng">
              <a:solidFill>
                <a:schemeClr val="accent4"/>
              </a:solidFill>
              <a:prstDash val="solid"/>
              <a:round/>
              <a:headEnd type="none" w="sm" len="sm"/>
              <a:tailEnd type="none" w="sm" len="sm"/>
            </a:ln>
          </a:right>
          <a:top>
            <a:ln w="12700" cap="flat" cmpd="sng">
              <a:solidFill>
                <a:schemeClr val="accent4"/>
              </a:solidFill>
              <a:prstDash val="solid"/>
              <a:round/>
              <a:headEnd type="none" w="sm" len="sm"/>
              <a:tailEnd type="none" w="sm" len="sm"/>
            </a:ln>
          </a:top>
          <a:bottom>
            <a:ln w="12700" cap="flat" cmpd="sng">
              <a:solidFill>
                <a:schemeClr val="accent4"/>
              </a:solidFill>
              <a:prstDash val="solid"/>
              <a:round/>
              <a:headEnd type="none" w="sm" len="sm"/>
              <a:tailEnd type="none" w="sm" len="sm"/>
            </a:ln>
          </a:bottom>
          <a:insideH>
            <a:ln w="12700" cap="flat" cmpd="sng">
              <a:solidFill>
                <a:schemeClr val="accent4"/>
              </a:solidFill>
              <a:prstDash val="solid"/>
              <a:round/>
              <a:headEnd type="none" w="sm" len="sm"/>
              <a:tailEnd type="none" w="sm" len="sm"/>
            </a:ln>
          </a:insideH>
          <a:insideV>
            <a:ln w="12700" cap="flat" cmpd="sng">
              <a:solidFill>
                <a:schemeClr val="accent4"/>
              </a:solidFill>
              <a:prstDash val="solid"/>
              <a:round/>
              <a:headEnd type="none" w="sm" len="sm"/>
              <a:tailEnd type="none" w="sm" len="sm"/>
            </a:ln>
          </a:insideV>
        </a:tcBdr>
        <a:fill>
          <a:solidFill>
            <a:srgbClr val="FFF4E6"/>
          </a:solidFill>
        </a:fill>
      </a:tcStyle>
    </a:wholeTbl>
    <a:band1H>
      <a:tcTxStyle/>
      <a:tcStyle>
        <a:tcBdr/>
        <a:fill>
          <a:solidFill>
            <a:srgbClr val="FFE8CA"/>
          </a:solidFill>
        </a:fill>
      </a:tcStyle>
    </a:band1H>
    <a:band2H>
      <a:tcTxStyle/>
      <a:tcStyle>
        <a:tcBdr/>
      </a:tcStyle>
    </a:band2H>
    <a:band1V>
      <a:tcTxStyle/>
      <a:tcStyle>
        <a:tcBdr/>
        <a:fill>
          <a:solidFill>
            <a:srgbClr val="FFE8CA"/>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4"/>
              </a:solidFill>
              <a:prstDash val="solid"/>
              <a:round/>
              <a:headEnd type="none" w="sm" len="sm"/>
              <a:tailEnd type="none" w="sm" len="sm"/>
            </a:ln>
          </a:top>
        </a:tcBdr>
        <a:fill>
          <a:solidFill>
            <a:srgbClr val="FFF4E6"/>
          </a:solidFill>
        </a:fill>
      </a:tcStyle>
    </a:lastRow>
    <a:seCell>
      <a:tcTxStyle/>
      <a:tcStyle>
        <a:tcBdr/>
      </a:tcStyle>
    </a:seCell>
    <a:swCell>
      <a:tcTxStyle/>
      <a:tcStyle>
        <a:tcBdr/>
      </a:tcStyle>
    </a:swCell>
    <a:firstRow>
      <a:tcTxStyle b="on" i="off"/>
      <a:tcStyle>
        <a:tcBdr/>
        <a:fill>
          <a:solidFill>
            <a:srgbClr val="FFF4E6"/>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8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335B57-E14C-4794-9E59-C301551F77DF}" type="slidenum">
              <a:rPr lang="en-US" smtClean="0"/>
              <a:t>1</a:t>
            </a:fld>
            <a:endParaRPr lang="en-US"/>
          </a:p>
        </p:txBody>
      </p:sp>
    </p:spTree>
    <p:extLst>
      <p:ext uri="{BB962C8B-B14F-4D97-AF65-F5344CB8AC3E}">
        <p14:creationId xmlns:p14="http://schemas.microsoft.com/office/powerpoint/2010/main" val="413371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6" name="Google Shape;58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 name="Google Shape;61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9" name="Google Shape;66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tambahkan keyword untuk slide slide yang hanya gambar</a:t>
            </a:r>
            <a:endParaRPr/>
          </a:p>
          <a:p>
            <a:pPr marL="0" lvl="0" indent="0" algn="l" rtl="0">
              <a:spcBef>
                <a:spcPts val="0"/>
              </a:spcBef>
              <a:spcAft>
                <a:spcPts val="0"/>
              </a:spcAft>
              <a:buNone/>
            </a:pPr>
            <a:endParaRPr/>
          </a:p>
          <a:p>
            <a:pPr marL="0" lvl="0" indent="0" algn="l" rtl="0">
              <a:spcBef>
                <a:spcPts val="0"/>
              </a:spcBef>
              <a:spcAft>
                <a:spcPts val="0"/>
              </a:spcAft>
              <a:buNone/>
            </a:pPr>
            <a:r>
              <a:rPr lang="en-US"/>
              <a:t>bingkainya tipis saja</a:t>
            </a:r>
            <a:endParaRPr/>
          </a:p>
        </p:txBody>
      </p:sp>
      <p:sp>
        <p:nvSpPr>
          <p:cNvPr id="670" name="Google Shape;670;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6" name="Google Shape;69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tambahkan keyword untuk slide slide yang hanya gambar</a:t>
            </a:r>
            <a:endParaRPr/>
          </a:p>
          <a:p>
            <a:pPr marL="0" lvl="0" indent="0" algn="l" rtl="0">
              <a:spcBef>
                <a:spcPts val="0"/>
              </a:spcBef>
              <a:spcAft>
                <a:spcPts val="0"/>
              </a:spcAft>
              <a:buNone/>
            </a:pPr>
            <a:endParaRPr/>
          </a:p>
          <a:p>
            <a:pPr marL="0" lvl="0" indent="0" algn="l" rtl="0">
              <a:spcBef>
                <a:spcPts val="0"/>
              </a:spcBef>
              <a:spcAft>
                <a:spcPts val="0"/>
              </a:spcAft>
              <a:buNone/>
            </a:pPr>
            <a:r>
              <a:rPr lang="en-US"/>
              <a:t>bingkainya tipis saja</a:t>
            </a:r>
            <a:endParaRPr/>
          </a:p>
        </p:txBody>
      </p:sp>
      <p:sp>
        <p:nvSpPr>
          <p:cNvPr id="697" name="Google Shape;69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1" name="Google Shape;781;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2" name="Google Shape;782;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8" name="Google Shape;80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diberika kode dan nama dari setiap jawaban. </a:t>
            </a:r>
            <a:endParaRPr/>
          </a:p>
        </p:txBody>
      </p:sp>
      <p:sp>
        <p:nvSpPr>
          <p:cNvPr id="809" name="Google Shape;80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9" name="Google Shape;12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9" name="Google Shape;85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9" name="Google Shape;92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0" name="Google Shape;97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9" name="Google Shape;1009;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gambar sumu dan septik tank</a:t>
            </a:r>
            <a:endParaRPr/>
          </a:p>
        </p:txBody>
      </p:sp>
      <p:sp>
        <p:nvSpPr>
          <p:cNvPr id="1010" name="Google Shape;1010;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2" name="Google Shape;104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tambahkan gambar bila ada.</a:t>
            </a:r>
            <a:endParaRPr/>
          </a:p>
        </p:txBody>
      </p:sp>
      <p:sp>
        <p:nvSpPr>
          <p:cNvPr id="1043" name="Google Shape;1043;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7" name="Google Shape;107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5" name="Google Shape;111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4" name="Google Shape;1134;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7" name="Google Shape;117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5" name="Google Shape;1215;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gambar disesuaikan dengan susenas.</a:t>
            </a:r>
            <a:endParaRPr/>
          </a:p>
        </p:txBody>
      </p:sp>
      <p:sp>
        <p:nvSpPr>
          <p:cNvPr id="1216" name="Google Shape;1216;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Buped ganti juga. Ok. Ilustrasi ganti juga 🡪 done</a:t>
            </a:r>
            <a:endParaRPr/>
          </a:p>
        </p:txBody>
      </p:sp>
      <p:sp>
        <p:nvSpPr>
          <p:cNvPr id="145" name="Google Shape;14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0" name="Google Shape;1250;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tambahkan kloset duduk. </a:t>
            </a:r>
            <a:endParaRPr/>
          </a:p>
        </p:txBody>
      </p:sp>
      <p:sp>
        <p:nvSpPr>
          <p:cNvPr id="1251" name="Google Shape;1251;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1" name="Google Shape;1281;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gambar disesuaikan dengan susenas</a:t>
            </a:r>
            <a:endParaRPr/>
          </a:p>
        </p:txBody>
      </p:sp>
      <p:sp>
        <p:nvSpPr>
          <p:cNvPr id="1282" name="Google Shape;1282;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kuesioner masih salah!</a:t>
            </a:r>
            <a:endParaRPr/>
          </a:p>
          <a:p>
            <a:pPr marL="0" lvl="0" indent="0" algn="l" rtl="0">
              <a:spcBef>
                <a:spcPts val="0"/>
              </a:spcBef>
              <a:spcAft>
                <a:spcPts val="0"/>
              </a:spcAft>
              <a:buNone/>
            </a:pPr>
            <a:r>
              <a:rPr lang="en-US"/>
              <a:t>menambahkan penjelasan dari buku susenas (file ss Pak Pepen)</a:t>
            </a:r>
            <a:endParaRPr/>
          </a:p>
          <a:p>
            <a:pPr marL="0" lvl="0" indent="0" algn="l" rtl="0">
              <a:spcBef>
                <a:spcPts val="0"/>
              </a:spcBef>
              <a:spcAft>
                <a:spcPts val="0"/>
              </a:spcAft>
              <a:buNone/>
            </a:pPr>
            <a:r>
              <a:rPr lang="en-US"/>
              <a:t>tambahkan contoh di kode 2.</a:t>
            </a:r>
            <a:endParaRPr/>
          </a:p>
        </p:txBody>
      </p:sp>
      <p:sp>
        <p:nvSpPr>
          <p:cNvPr id="353" name="Google Shape;35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9" name="Google Shape;42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00A8CC"/>
        </a:solidFill>
        <a:effectLst/>
      </p:bgPr>
    </p:bg>
    <p:spTree>
      <p:nvGrpSpPr>
        <p:cNvPr id="1" name="Shape 19"/>
        <p:cNvGrpSpPr/>
        <p:nvPr/>
      </p:nvGrpSpPr>
      <p:grpSpPr>
        <a:xfrm>
          <a:off x="0" y="0"/>
          <a:ext cx="0" cy="0"/>
          <a:chOff x="0" y="0"/>
          <a:chExt cx="0" cy="0"/>
        </a:xfrm>
      </p:grpSpPr>
      <p:sp>
        <p:nvSpPr>
          <p:cNvPr id="20" name="Google Shape;20;p34"/>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a:solidFill>
                  <a:schemeClr val="lt1"/>
                </a:solidFill>
                <a:latin typeface="Calibri"/>
                <a:ea typeface="Calibri"/>
                <a:cs typeface="Calibri"/>
                <a:sym typeface="Calibri"/>
              </a:defRPr>
            </a:lvl1pPr>
            <a:lvl2pPr marL="0" lvl="1" indent="0" algn="r">
              <a:spcBef>
                <a:spcPts val="0"/>
              </a:spcBef>
              <a:buNone/>
              <a:defRPr sz="1200" b="1">
                <a:solidFill>
                  <a:schemeClr val="lt1"/>
                </a:solidFill>
                <a:latin typeface="Calibri"/>
                <a:ea typeface="Calibri"/>
                <a:cs typeface="Calibri"/>
                <a:sym typeface="Calibri"/>
              </a:defRPr>
            </a:lvl2pPr>
            <a:lvl3pPr marL="0" lvl="2" indent="0" algn="r">
              <a:spcBef>
                <a:spcPts val="0"/>
              </a:spcBef>
              <a:buNone/>
              <a:defRPr sz="1200" b="1">
                <a:solidFill>
                  <a:schemeClr val="lt1"/>
                </a:solidFill>
                <a:latin typeface="Calibri"/>
                <a:ea typeface="Calibri"/>
                <a:cs typeface="Calibri"/>
                <a:sym typeface="Calibri"/>
              </a:defRPr>
            </a:lvl3pPr>
            <a:lvl4pPr marL="0" lvl="3" indent="0" algn="r">
              <a:spcBef>
                <a:spcPts val="0"/>
              </a:spcBef>
              <a:buNone/>
              <a:defRPr sz="1200" b="1">
                <a:solidFill>
                  <a:schemeClr val="lt1"/>
                </a:solidFill>
                <a:latin typeface="Calibri"/>
                <a:ea typeface="Calibri"/>
                <a:cs typeface="Calibri"/>
                <a:sym typeface="Calibri"/>
              </a:defRPr>
            </a:lvl4pPr>
            <a:lvl5pPr marL="0" lvl="4" indent="0" algn="r">
              <a:spcBef>
                <a:spcPts val="0"/>
              </a:spcBef>
              <a:buNone/>
              <a:defRPr sz="1200" b="1">
                <a:solidFill>
                  <a:schemeClr val="lt1"/>
                </a:solidFill>
                <a:latin typeface="Calibri"/>
                <a:ea typeface="Calibri"/>
                <a:cs typeface="Calibri"/>
                <a:sym typeface="Calibri"/>
              </a:defRPr>
            </a:lvl5pPr>
            <a:lvl6pPr marL="0" lvl="5" indent="0" algn="r">
              <a:spcBef>
                <a:spcPts val="0"/>
              </a:spcBef>
              <a:buNone/>
              <a:defRPr sz="1200" b="1">
                <a:solidFill>
                  <a:schemeClr val="lt1"/>
                </a:solidFill>
                <a:latin typeface="Calibri"/>
                <a:ea typeface="Calibri"/>
                <a:cs typeface="Calibri"/>
                <a:sym typeface="Calibri"/>
              </a:defRPr>
            </a:lvl6pPr>
            <a:lvl7pPr marL="0" lvl="6" indent="0" algn="r">
              <a:spcBef>
                <a:spcPts val="0"/>
              </a:spcBef>
              <a:buNone/>
              <a:defRPr sz="1200" b="1">
                <a:solidFill>
                  <a:schemeClr val="lt1"/>
                </a:solidFill>
                <a:latin typeface="Calibri"/>
                <a:ea typeface="Calibri"/>
                <a:cs typeface="Calibri"/>
                <a:sym typeface="Calibri"/>
              </a:defRPr>
            </a:lvl7pPr>
            <a:lvl8pPr marL="0" lvl="7" indent="0" algn="r">
              <a:spcBef>
                <a:spcPts val="0"/>
              </a:spcBef>
              <a:buNone/>
              <a:defRPr sz="1200" b="1">
                <a:solidFill>
                  <a:schemeClr val="lt1"/>
                </a:solidFill>
                <a:latin typeface="Calibri"/>
                <a:ea typeface="Calibri"/>
                <a:cs typeface="Calibri"/>
                <a:sym typeface="Calibri"/>
              </a:defRPr>
            </a:lvl8pPr>
            <a:lvl9pPr marL="0" lvl="8" indent="0" algn="r">
              <a:spcBef>
                <a:spcPts val="0"/>
              </a:spcBef>
              <a:buNone/>
              <a:defRPr sz="1200" b="1">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Blank">
  <p:cSld name="3_Blank">
    <p:bg>
      <p:bgPr>
        <a:solidFill>
          <a:srgbClr val="27496D"/>
        </a:solidFill>
        <a:effectLst/>
      </p:bgPr>
    </p:bg>
    <p:spTree>
      <p:nvGrpSpPr>
        <p:cNvPr id="1" name="Shape 64"/>
        <p:cNvGrpSpPr/>
        <p:nvPr/>
      </p:nvGrpSpPr>
      <p:grpSpPr>
        <a:xfrm>
          <a:off x="0" y="0"/>
          <a:ext cx="0" cy="0"/>
          <a:chOff x="0" y="0"/>
          <a:chExt cx="0" cy="0"/>
        </a:xfrm>
      </p:grpSpPr>
      <p:sp>
        <p:nvSpPr>
          <p:cNvPr id="65" name="Google Shape;65;p43"/>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a:solidFill>
                  <a:srgbClr val="EAEAEA"/>
                </a:solidFill>
                <a:latin typeface="Calibri"/>
                <a:ea typeface="Calibri"/>
                <a:cs typeface="Calibri"/>
                <a:sym typeface="Calibri"/>
              </a:defRPr>
            </a:lvl1pPr>
            <a:lvl2pPr marL="0" lvl="1" indent="0" algn="r">
              <a:spcBef>
                <a:spcPts val="0"/>
              </a:spcBef>
              <a:buNone/>
              <a:defRPr sz="1200" b="1">
                <a:solidFill>
                  <a:srgbClr val="EAEAEA"/>
                </a:solidFill>
                <a:latin typeface="Calibri"/>
                <a:ea typeface="Calibri"/>
                <a:cs typeface="Calibri"/>
                <a:sym typeface="Calibri"/>
              </a:defRPr>
            </a:lvl2pPr>
            <a:lvl3pPr marL="0" lvl="2" indent="0" algn="r">
              <a:spcBef>
                <a:spcPts val="0"/>
              </a:spcBef>
              <a:buNone/>
              <a:defRPr sz="1200" b="1">
                <a:solidFill>
                  <a:srgbClr val="EAEAEA"/>
                </a:solidFill>
                <a:latin typeface="Calibri"/>
                <a:ea typeface="Calibri"/>
                <a:cs typeface="Calibri"/>
                <a:sym typeface="Calibri"/>
              </a:defRPr>
            </a:lvl3pPr>
            <a:lvl4pPr marL="0" lvl="3" indent="0" algn="r">
              <a:spcBef>
                <a:spcPts val="0"/>
              </a:spcBef>
              <a:buNone/>
              <a:defRPr sz="1200" b="1">
                <a:solidFill>
                  <a:srgbClr val="EAEAEA"/>
                </a:solidFill>
                <a:latin typeface="Calibri"/>
                <a:ea typeface="Calibri"/>
                <a:cs typeface="Calibri"/>
                <a:sym typeface="Calibri"/>
              </a:defRPr>
            </a:lvl4pPr>
            <a:lvl5pPr marL="0" lvl="4" indent="0" algn="r">
              <a:spcBef>
                <a:spcPts val="0"/>
              </a:spcBef>
              <a:buNone/>
              <a:defRPr sz="1200" b="1">
                <a:solidFill>
                  <a:srgbClr val="EAEAEA"/>
                </a:solidFill>
                <a:latin typeface="Calibri"/>
                <a:ea typeface="Calibri"/>
                <a:cs typeface="Calibri"/>
                <a:sym typeface="Calibri"/>
              </a:defRPr>
            </a:lvl5pPr>
            <a:lvl6pPr marL="0" lvl="5" indent="0" algn="r">
              <a:spcBef>
                <a:spcPts val="0"/>
              </a:spcBef>
              <a:buNone/>
              <a:defRPr sz="1200" b="1">
                <a:solidFill>
                  <a:srgbClr val="EAEAEA"/>
                </a:solidFill>
                <a:latin typeface="Calibri"/>
                <a:ea typeface="Calibri"/>
                <a:cs typeface="Calibri"/>
                <a:sym typeface="Calibri"/>
              </a:defRPr>
            </a:lvl6pPr>
            <a:lvl7pPr marL="0" lvl="6" indent="0" algn="r">
              <a:spcBef>
                <a:spcPts val="0"/>
              </a:spcBef>
              <a:buNone/>
              <a:defRPr sz="1200" b="1">
                <a:solidFill>
                  <a:srgbClr val="EAEAEA"/>
                </a:solidFill>
                <a:latin typeface="Calibri"/>
                <a:ea typeface="Calibri"/>
                <a:cs typeface="Calibri"/>
                <a:sym typeface="Calibri"/>
              </a:defRPr>
            </a:lvl7pPr>
            <a:lvl8pPr marL="0" lvl="7" indent="0" algn="r">
              <a:spcBef>
                <a:spcPts val="0"/>
              </a:spcBef>
              <a:buNone/>
              <a:defRPr sz="1200" b="1">
                <a:solidFill>
                  <a:srgbClr val="EAEAEA"/>
                </a:solidFill>
                <a:latin typeface="Calibri"/>
                <a:ea typeface="Calibri"/>
                <a:cs typeface="Calibri"/>
                <a:sym typeface="Calibri"/>
              </a:defRPr>
            </a:lvl8pPr>
            <a:lvl9pPr marL="0" lvl="8" indent="0" algn="r">
              <a:spcBef>
                <a:spcPts val="0"/>
              </a:spcBef>
              <a:buNone/>
              <a:defRPr sz="1200" b="1">
                <a:solidFill>
                  <a:srgbClr val="EAEAEA"/>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4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9" name="Google Shape;69;p4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4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5"/>
          <p:cNvSpPr>
            <a:spLocks noGrp="1"/>
          </p:cNvSpPr>
          <p:nvPr>
            <p:ph type="pic" idx="2"/>
          </p:nvPr>
        </p:nvSpPr>
        <p:spPr>
          <a:xfrm>
            <a:off x="5183188" y="987425"/>
            <a:ext cx="6172200" cy="4873625"/>
          </a:xfrm>
          <a:prstGeom prst="rect">
            <a:avLst/>
          </a:prstGeom>
          <a:noFill/>
          <a:ln>
            <a:noFill/>
          </a:ln>
        </p:spPr>
      </p:sp>
      <p:sp>
        <p:nvSpPr>
          <p:cNvPr id="76" name="Google Shape;76;p4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4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4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4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ver -Start 2">
    <p:spTree>
      <p:nvGrpSpPr>
        <p:cNvPr id="1" name=""/>
        <p:cNvGrpSpPr/>
        <p:nvPr/>
      </p:nvGrpSpPr>
      <p:grpSpPr>
        <a:xfrm>
          <a:off x="0" y="0"/>
          <a:ext cx="0" cy="0"/>
          <a:chOff x="0" y="0"/>
          <a:chExt cx="0" cy="0"/>
        </a:xfrm>
      </p:grpSpPr>
      <p:sp>
        <p:nvSpPr>
          <p:cNvPr id="10" name="Right Triangle 9"/>
          <p:cNvSpPr/>
          <p:nvPr userDrawn="1"/>
        </p:nvSpPr>
        <p:spPr>
          <a:xfrm rot="10800000">
            <a:off x="5340428" y="2"/>
            <a:ext cx="6851573" cy="6851573"/>
          </a:xfrm>
          <a:prstGeom prst="rtTriangle">
            <a:avLst/>
          </a:prstGeom>
          <a:solidFill>
            <a:srgbClr val="017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dirty="0"/>
          </a:p>
        </p:txBody>
      </p:sp>
      <p:sp>
        <p:nvSpPr>
          <p:cNvPr id="3" name="Footer Placeholder 2"/>
          <p:cNvSpPr>
            <a:spLocks noGrp="1"/>
          </p:cNvSpPr>
          <p:nvPr>
            <p:ph type="ftr" sz="quarter" idx="11"/>
          </p:nvPr>
        </p:nvSpPr>
        <p:spPr/>
        <p:txBody>
          <a:bodyPr/>
          <a:lstStyle/>
          <a:p>
            <a:endParaRPr lang="en-US" dirty="0"/>
          </a:p>
        </p:txBody>
      </p:sp>
      <p:sp>
        <p:nvSpPr>
          <p:cNvPr id="9" name="Picture Placeholder 6"/>
          <p:cNvSpPr>
            <a:spLocks noGrp="1"/>
          </p:cNvSpPr>
          <p:nvPr>
            <p:ph type="pic" sz="quarter" idx="13"/>
          </p:nvPr>
        </p:nvSpPr>
        <p:spPr>
          <a:xfrm>
            <a:off x="3060702" y="3"/>
            <a:ext cx="9131298" cy="6851573"/>
          </a:xfrm>
          <a:custGeom>
            <a:avLst/>
            <a:gdLst>
              <a:gd name="connsiteX0" fmla="*/ 6879039 w 9131298"/>
              <a:gd name="connsiteY0" fmla="*/ 0 h 6860721"/>
              <a:gd name="connsiteX1" fmla="*/ 9131298 w 9131298"/>
              <a:gd name="connsiteY1" fmla="*/ 0 h 6860721"/>
              <a:gd name="connsiteX2" fmla="*/ 9131298 w 9131298"/>
              <a:gd name="connsiteY2" fmla="*/ 5490791 h 6860721"/>
              <a:gd name="connsiteX3" fmla="*/ 7757710 w 9131298"/>
              <a:gd name="connsiteY3" fmla="*/ 6860721 h 6860721"/>
              <a:gd name="connsiteX4" fmla="*/ 0 w 9131298"/>
              <a:gd name="connsiteY4" fmla="*/ 6860721 h 6860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298" h="6860721">
                <a:moveTo>
                  <a:pt x="6879039" y="0"/>
                </a:moveTo>
                <a:lnTo>
                  <a:pt x="9131298" y="0"/>
                </a:lnTo>
                <a:lnTo>
                  <a:pt x="9131298" y="5490791"/>
                </a:lnTo>
                <a:lnTo>
                  <a:pt x="7757710" y="6860721"/>
                </a:lnTo>
                <a:lnTo>
                  <a:pt x="0" y="6860721"/>
                </a:lnTo>
                <a:close/>
              </a:path>
            </a:pathLst>
          </a:custGeom>
          <a:pattFill prst="pct5">
            <a:fgClr>
              <a:srgbClr val="1C655E"/>
            </a:fgClr>
            <a:bgClr>
              <a:schemeClr val="bg1"/>
            </a:bgClr>
          </a:pattFill>
        </p:spPr>
        <p:txBody>
          <a:bodyPr vert="horz" lIns="91440" tIns="45720" rIns="91440" bIns="45720" rtlCol="0" anchor="ctr">
            <a:normAutofit/>
          </a:bodyPr>
          <a:lstStyle>
            <a:lvl1pPr marL="228600" indent="-228600" algn="ctr">
              <a:buFont typeface="Arial" panose="020B0604020202020204" pitchFamily="34" charset="0"/>
              <a:buChar char="•"/>
              <a:defRPr lang="en-US" sz="1999" dirty="0"/>
            </a:lvl1pPr>
          </a:lstStyle>
          <a:p>
            <a:pPr marL="0" lvl="0" indent="0" algn="ctr">
              <a:buNone/>
            </a:pPr>
            <a:endParaRPr lang="en-US" dirty="0"/>
          </a:p>
        </p:txBody>
      </p:sp>
    </p:spTree>
    <p:extLst>
      <p:ext uri="{BB962C8B-B14F-4D97-AF65-F5344CB8AC3E}">
        <p14:creationId xmlns:p14="http://schemas.microsoft.com/office/powerpoint/2010/main" val="1461040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Blank">
  <p:cSld name="2_Blank">
    <p:bg>
      <p:bgPr>
        <a:solidFill>
          <a:schemeClr val="lt1"/>
        </a:solidFill>
        <a:effectLst/>
      </p:bgPr>
    </p:bg>
    <p:spTree>
      <p:nvGrpSpPr>
        <p:cNvPr id="1" name="Shape 21"/>
        <p:cNvGrpSpPr/>
        <p:nvPr/>
      </p:nvGrpSpPr>
      <p:grpSpPr>
        <a:xfrm>
          <a:off x="0" y="0"/>
          <a:ext cx="0" cy="0"/>
          <a:chOff x="0" y="0"/>
          <a:chExt cx="0" cy="0"/>
        </a:xfrm>
      </p:grpSpPr>
      <p:sp>
        <p:nvSpPr>
          <p:cNvPr id="22" name="Google Shape;22;p35"/>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a:solidFill>
                  <a:schemeClr val="lt1"/>
                </a:solidFill>
                <a:latin typeface="Calibri"/>
                <a:ea typeface="Calibri"/>
                <a:cs typeface="Calibri"/>
                <a:sym typeface="Calibri"/>
              </a:defRPr>
            </a:lvl1pPr>
            <a:lvl2pPr marL="0" lvl="1" indent="0" algn="r">
              <a:spcBef>
                <a:spcPts val="0"/>
              </a:spcBef>
              <a:buNone/>
              <a:defRPr sz="1200" b="1">
                <a:solidFill>
                  <a:schemeClr val="lt1"/>
                </a:solidFill>
                <a:latin typeface="Calibri"/>
                <a:ea typeface="Calibri"/>
                <a:cs typeface="Calibri"/>
                <a:sym typeface="Calibri"/>
              </a:defRPr>
            </a:lvl2pPr>
            <a:lvl3pPr marL="0" lvl="2" indent="0" algn="r">
              <a:spcBef>
                <a:spcPts val="0"/>
              </a:spcBef>
              <a:buNone/>
              <a:defRPr sz="1200" b="1">
                <a:solidFill>
                  <a:schemeClr val="lt1"/>
                </a:solidFill>
                <a:latin typeface="Calibri"/>
                <a:ea typeface="Calibri"/>
                <a:cs typeface="Calibri"/>
                <a:sym typeface="Calibri"/>
              </a:defRPr>
            </a:lvl3pPr>
            <a:lvl4pPr marL="0" lvl="3" indent="0" algn="r">
              <a:spcBef>
                <a:spcPts val="0"/>
              </a:spcBef>
              <a:buNone/>
              <a:defRPr sz="1200" b="1">
                <a:solidFill>
                  <a:schemeClr val="lt1"/>
                </a:solidFill>
                <a:latin typeface="Calibri"/>
                <a:ea typeface="Calibri"/>
                <a:cs typeface="Calibri"/>
                <a:sym typeface="Calibri"/>
              </a:defRPr>
            </a:lvl4pPr>
            <a:lvl5pPr marL="0" lvl="4" indent="0" algn="r">
              <a:spcBef>
                <a:spcPts val="0"/>
              </a:spcBef>
              <a:buNone/>
              <a:defRPr sz="1200" b="1">
                <a:solidFill>
                  <a:schemeClr val="lt1"/>
                </a:solidFill>
                <a:latin typeface="Calibri"/>
                <a:ea typeface="Calibri"/>
                <a:cs typeface="Calibri"/>
                <a:sym typeface="Calibri"/>
              </a:defRPr>
            </a:lvl5pPr>
            <a:lvl6pPr marL="0" lvl="5" indent="0" algn="r">
              <a:spcBef>
                <a:spcPts val="0"/>
              </a:spcBef>
              <a:buNone/>
              <a:defRPr sz="1200" b="1">
                <a:solidFill>
                  <a:schemeClr val="lt1"/>
                </a:solidFill>
                <a:latin typeface="Calibri"/>
                <a:ea typeface="Calibri"/>
                <a:cs typeface="Calibri"/>
                <a:sym typeface="Calibri"/>
              </a:defRPr>
            </a:lvl6pPr>
            <a:lvl7pPr marL="0" lvl="6" indent="0" algn="r">
              <a:spcBef>
                <a:spcPts val="0"/>
              </a:spcBef>
              <a:buNone/>
              <a:defRPr sz="1200" b="1">
                <a:solidFill>
                  <a:schemeClr val="lt1"/>
                </a:solidFill>
                <a:latin typeface="Calibri"/>
                <a:ea typeface="Calibri"/>
                <a:cs typeface="Calibri"/>
                <a:sym typeface="Calibri"/>
              </a:defRPr>
            </a:lvl7pPr>
            <a:lvl8pPr marL="0" lvl="7" indent="0" algn="r">
              <a:spcBef>
                <a:spcPts val="0"/>
              </a:spcBef>
              <a:buNone/>
              <a:defRPr sz="1200" b="1">
                <a:solidFill>
                  <a:schemeClr val="lt1"/>
                </a:solidFill>
                <a:latin typeface="Calibri"/>
                <a:ea typeface="Calibri"/>
                <a:cs typeface="Calibri"/>
                <a:sym typeface="Calibri"/>
              </a:defRPr>
            </a:lvl8pPr>
            <a:lvl9pPr marL="0" lvl="8" indent="0" algn="r">
              <a:spcBef>
                <a:spcPts val="0"/>
              </a:spcBef>
              <a:buNone/>
              <a:defRPr sz="1200" b="1">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Blank">
  <p:cSld name="1_Blank">
    <p:bg>
      <p:bgPr>
        <a:solidFill>
          <a:srgbClr val="017A87"/>
        </a:solidFill>
        <a:effectLst/>
      </p:bgPr>
    </p:bg>
    <p:spTree>
      <p:nvGrpSpPr>
        <p:cNvPr id="1" name="Shape 23"/>
        <p:cNvGrpSpPr/>
        <p:nvPr/>
      </p:nvGrpSpPr>
      <p:grpSpPr>
        <a:xfrm>
          <a:off x="0" y="0"/>
          <a:ext cx="0" cy="0"/>
          <a:chOff x="0" y="0"/>
          <a:chExt cx="0" cy="0"/>
        </a:xfrm>
      </p:grpSpPr>
      <p:sp>
        <p:nvSpPr>
          <p:cNvPr id="24" name="Google Shape;24;p36"/>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a:solidFill>
                  <a:srgbClr val="EAEAEA"/>
                </a:solidFill>
                <a:latin typeface="Calibri"/>
                <a:ea typeface="Calibri"/>
                <a:cs typeface="Calibri"/>
                <a:sym typeface="Calibri"/>
              </a:defRPr>
            </a:lvl1pPr>
            <a:lvl2pPr marL="0" lvl="1" indent="0" algn="r">
              <a:spcBef>
                <a:spcPts val="0"/>
              </a:spcBef>
              <a:buNone/>
              <a:defRPr sz="1200" b="1">
                <a:solidFill>
                  <a:srgbClr val="EAEAEA"/>
                </a:solidFill>
                <a:latin typeface="Calibri"/>
                <a:ea typeface="Calibri"/>
                <a:cs typeface="Calibri"/>
                <a:sym typeface="Calibri"/>
              </a:defRPr>
            </a:lvl2pPr>
            <a:lvl3pPr marL="0" lvl="2" indent="0" algn="r">
              <a:spcBef>
                <a:spcPts val="0"/>
              </a:spcBef>
              <a:buNone/>
              <a:defRPr sz="1200" b="1">
                <a:solidFill>
                  <a:srgbClr val="EAEAEA"/>
                </a:solidFill>
                <a:latin typeface="Calibri"/>
                <a:ea typeface="Calibri"/>
                <a:cs typeface="Calibri"/>
                <a:sym typeface="Calibri"/>
              </a:defRPr>
            </a:lvl3pPr>
            <a:lvl4pPr marL="0" lvl="3" indent="0" algn="r">
              <a:spcBef>
                <a:spcPts val="0"/>
              </a:spcBef>
              <a:buNone/>
              <a:defRPr sz="1200" b="1">
                <a:solidFill>
                  <a:srgbClr val="EAEAEA"/>
                </a:solidFill>
                <a:latin typeface="Calibri"/>
                <a:ea typeface="Calibri"/>
                <a:cs typeface="Calibri"/>
                <a:sym typeface="Calibri"/>
              </a:defRPr>
            </a:lvl4pPr>
            <a:lvl5pPr marL="0" lvl="4" indent="0" algn="r">
              <a:spcBef>
                <a:spcPts val="0"/>
              </a:spcBef>
              <a:buNone/>
              <a:defRPr sz="1200" b="1">
                <a:solidFill>
                  <a:srgbClr val="EAEAEA"/>
                </a:solidFill>
                <a:latin typeface="Calibri"/>
                <a:ea typeface="Calibri"/>
                <a:cs typeface="Calibri"/>
                <a:sym typeface="Calibri"/>
              </a:defRPr>
            </a:lvl5pPr>
            <a:lvl6pPr marL="0" lvl="5" indent="0" algn="r">
              <a:spcBef>
                <a:spcPts val="0"/>
              </a:spcBef>
              <a:buNone/>
              <a:defRPr sz="1200" b="1">
                <a:solidFill>
                  <a:srgbClr val="EAEAEA"/>
                </a:solidFill>
                <a:latin typeface="Calibri"/>
                <a:ea typeface="Calibri"/>
                <a:cs typeface="Calibri"/>
                <a:sym typeface="Calibri"/>
              </a:defRPr>
            </a:lvl6pPr>
            <a:lvl7pPr marL="0" lvl="6" indent="0" algn="r">
              <a:spcBef>
                <a:spcPts val="0"/>
              </a:spcBef>
              <a:buNone/>
              <a:defRPr sz="1200" b="1">
                <a:solidFill>
                  <a:srgbClr val="EAEAEA"/>
                </a:solidFill>
                <a:latin typeface="Calibri"/>
                <a:ea typeface="Calibri"/>
                <a:cs typeface="Calibri"/>
                <a:sym typeface="Calibri"/>
              </a:defRPr>
            </a:lvl7pPr>
            <a:lvl8pPr marL="0" lvl="7" indent="0" algn="r">
              <a:spcBef>
                <a:spcPts val="0"/>
              </a:spcBef>
              <a:buNone/>
              <a:defRPr sz="1200" b="1">
                <a:solidFill>
                  <a:srgbClr val="EAEAEA"/>
                </a:solidFill>
                <a:latin typeface="Calibri"/>
                <a:ea typeface="Calibri"/>
                <a:cs typeface="Calibri"/>
                <a:sym typeface="Calibri"/>
              </a:defRPr>
            </a:lvl8pPr>
            <a:lvl9pPr marL="0" lvl="8" indent="0" algn="r">
              <a:spcBef>
                <a:spcPts val="0"/>
              </a:spcBef>
              <a:buNone/>
              <a:defRPr sz="1200" b="1">
                <a:solidFill>
                  <a:srgbClr val="EAEAEA"/>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3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3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3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4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4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4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4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4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4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4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5.jpg"/><Relationship Id="rId13" Type="http://schemas.openxmlformats.org/officeDocument/2006/relationships/image" Target="../media/image19.png"/><Relationship Id="rId3" Type="http://schemas.openxmlformats.org/officeDocument/2006/relationships/image" Target="../media/image20.jpg"/><Relationship Id="rId7" Type="http://schemas.openxmlformats.org/officeDocument/2006/relationships/image" Target="../media/image24.jpg"/><Relationship Id="rId12"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3.jpg"/><Relationship Id="rId11" Type="http://schemas.openxmlformats.org/officeDocument/2006/relationships/image" Target="../media/image28.jpg"/><Relationship Id="rId5" Type="http://schemas.openxmlformats.org/officeDocument/2006/relationships/image" Target="../media/image22.jpg"/><Relationship Id="rId10" Type="http://schemas.openxmlformats.org/officeDocument/2006/relationships/image" Target="../media/image27.jpg"/><Relationship Id="rId4" Type="http://schemas.openxmlformats.org/officeDocument/2006/relationships/image" Target="../media/image21.jp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31.jpg"/><Relationship Id="rId7" Type="http://schemas.openxmlformats.org/officeDocument/2006/relationships/image" Target="../media/image35.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pn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g"/><Relationship Id="rId7"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1.jpg"/><Relationship Id="rId11" Type="http://schemas.openxmlformats.org/officeDocument/2006/relationships/image" Target="../media/image37.png"/><Relationship Id="rId5" Type="http://schemas.openxmlformats.org/officeDocument/2006/relationships/image" Target="../media/image40.png"/><Relationship Id="rId10" Type="http://schemas.openxmlformats.org/officeDocument/2006/relationships/image" Target="../media/image45.jpg"/><Relationship Id="rId4" Type="http://schemas.openxmlformats.org/officeDocument/2006/relationships/image" Target="../media/image39.png"/><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46.png"/><Relationship Id="rId4" Type="http://schemas.openxmlformats.org/officeDocument/2006/relationships/image" Target="../media/image48.png"/><Relationship Id="rId9" Type="http://schemas.openxmlformats.org/officeDocument/2006/relationships/image" Target="../media/image53.png"/></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4.png"/><Relationship Id="rId7" Type="http://schemas.openxmlformats.org/officeDocument/2006/relationships/image" Target="../media/image58.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jp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69.jpg"/><Relationship Id="rId3" Type="http://schemas.openxmlformats.org/officeDocument/2006/relationships/image" Target="../media/image64.png"/><Relationship Id="rId7" Type="http://schemas.openxmlformats.org/officeDocument/2006/relationships/image" Target="../media/image68.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7.jpg"/><Relationship Id="rId5" Type="http://schemas.openxmlformats.org/officeDocument/2006/relationships/image" Target="../media/image66.jpg"/><Relationship Id="rId10" Type="http://schemas.openxmlformats.org/officeDocument/2006/relationships/image" Target="../media/image71.jpg"/><Relationship Id="rId4" Type="http://schemas.openxmlformats.org/officeDocument/2006/relationships/image" Target="../media/image65.jpg"/><Relationship Id="rId9" Type="http://schemas.openxmlformats.org/officeDocument/2006/relationships/image" Target="../media/image70.jpg"/></Relationships>
</file>

<file path=ppt/slides/_rels/slide2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jpg"/><Relationship Id="rId7" Type="http://schemas.openxmlformats.org/officeDocument/2006/relationships/image" Target="../media/image76.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jpg"/><Relationship Id="rId9"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jpg"/><Relationship Id="rId7" Type="http://schemas.openxmlformats.org/officeDocument/2006/relationships/image" Target="../media/image83.jp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a:extLst>
              <a:ext uri="{FF2B5EF4-FFF2-40B4-BE49-F238E27FC236}">
                <a16:creationId xmlns:a16="http://schemas.microsoft.com/office/drawing/2014/main" id="{BB042940-C6D6-DD33-E90F-DAB673D8BB06}"/>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3" r="23"/>
          <a:stretch>
            <a:fillRect/>
          </a:stretch>
        </p:blipFill>
        <p:spPr/>
      </p:pic>
      <p:sp>
        <p:nvSpPr>
          <p:cNvPr id="10" name="TextBox 9">
            <a:extLst>
              <a:ext uri="{FF2B5EF4-FFF2-40B4-BE49-F238E27FC236}">
                <a16:creationId xmlns:a16="http://schemas.microsoft.com/office/drawing/2014/main" id="{D29281E2-6BEC-371C-2862-59A960CBD911}"/>
              </a:ext>
            </a:extLst>
          </p:cNvPr>
          <p:cNvSpPr txBox="1"/>
          <p:nvPr/>
        </p:nvSpPr>
        <p:spPr>
          <a:xfrm>
            <a:off x="716275" y="2063098"/>
            <a:ext cx="3498843" cy="1323439"/>
          </a:xfrm>
          <a:prstGeom prst="rect">
            <a:avLst/>
          </a:prstGeom>
          <a:noFill/>
        </p:spPr>
        <p:txBody>
          <a:bodyPr wrap="none" rtlCol="0">
            <a:spAutoFit/>
          </a:bodyPr>
          <a:lstStyle/>
          <a:p>
            <a:r>
              <a:rPr lang="en-US" sz="8000" b="1" spc="300" dirty="0">
                <a:solidFill>
                  <a:srgbClr val="017A87"/>
                </a:solidFill>
                <a:latin typeface="Franklin Gothic Medium Cond" panose="020B0606030402020204" pitchFamily="34" charset="0"/>
              </a:rPr>
              <a:t>BLOK III</a:t>
            </a:r>
          </a:p>
        </p:txBody>
      </p:sp>
      <p:sp>
        <p:nvSpPr>
          <p:cNvPr id="12" name="TextBox 11">
            <a:extLst>
              <a:ext uri="{FF2B5EF4-FFF2-40B4-BE49-F238E27FC236}">
                <a16:creationId xmlns:a16="http://schemas.microsoft.com/office/drawing/2014/main" id="{D5933240-7F84-F59E-55C5-3C45901D2B45}"/>
              </a:ext>
            </a:extLst>
          </p:cNvPr>
          <p:cNvSpPr txBox="1"/>
          <p:nvPr/>
        </p:nvSpPr>
        <p:spPr>
          <a:xfrm>
            <a:off x="790709" y="3134589"/>
            <a:ext cx="3663182" cy="461665"/>
          </a:xfrm>
          <a:prstGeom prst="rect">
            <a:avLst/>
          </a:prstGeom>
          <a:noFill/>
        </p:spPr>
        <p:txBody>
          <a:bodyPr wrap="none" rtlCol="0">
            <a:spAutoFit/>
          </a:bodyPr>
          <a:lstStyle/>
          <a:p>
            <a:r>
              <a:rPr lang="en-US" sz="2400" dirty="0"/>
              <a:t>KETERANGAN PERUMAHAN</a:t>
            </a:r>
          </a:p>
        </p:txBody>
      </p:sp>
      <p:sp>
        <p:nvSpPr>
          <p:cNvPr id="13" name="TextBox 12">
            <a:extLst>
              <a:ext uri="{FF2B5EF4-FFF2-40B4-BE49-F238E27FC236}">
                <a16:creationId xmlns:a16="http://schemas.microsoft.com/office/drawing/2014/main" id="{1069AD35-F6A4-E3E0-9C49-7C2079C84292}"/>
              </a:ext>
            </a:extLst>
          </p:cNvPr>
          <p:cNvSpPr txBox="1"/>
          <p:nvPr/>
        </p:nvSpPr>
        <p:spPr>
          <a:xfrm>
            <a:off x="790709" y="6424320"/>
            <a:ext cx="2467214" cy="338554"/>
          </a:xfrm>
          <a:prstGeom prst="rect">
            <a:avLst/>
          </a:prstGeom>
          <a:noFill/>
        </p:spPr>
        <p:txBody>
          <a:bodyPr wrap="none" rtlCol="0">
            <a:spAutoFit/>
          </a:bodyPr>
          <a:lstStyle/>
          <a:p>
            <a:r>
              <a:rPr lang="en-US" sz="1600" dirty="0"/>
              <a:t>JAKARTA, SEPTEMBER 2022</a:t>
            </a:r>
          </a:p>
        </p:txBody>
      </p:sp>
      <p:sp>
        <p:nvSpPr>
          <p:cNvPr id="14" name="Rectangle 13">
            <a:extLst>
              <a:ext uri="{FF2B5EF4-FFF2-40B4-BE49-F238E27FC236}">
                <a16:creationId xmlns:a16="http://schemas.microsoft.com/office/drawing/2014/main" id="{5A0C4708-A246-5C37-5A21-D922B836772A}"/>
              </a:ext>
            </a:extLst>
          </p:cNvPr>
          <p:cNvSpPr/>
          <p:nvPr/>
        </p:nvSpPr>
        <p:spPr>
          <a:xfrm>
            <a:off x="0" y="0"/>
            <a:ext cx="367390" cy="6858000"/>
          </a:xfrm>
          <a:prstGeom prst="rect">
            <a:avLst/>
          </a:prstGeom>
          <a:solidFill>
            <a:srgbClr val="017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C212FB2-8412-A7BB-78A5-E111A402A931}"/>
              </a:ext>
            </a:extLst>
          </p:cNvPr>
          <p:cNvSpPr txBox="1"/>
          <p:nvPr/>
        </p:nvSpPr>
        <p:spPr>
          <a:xfrm rot="16200000">
            <a:off x="-1656617" y="4452562"/>
            <a:ext cx="3680623" cy="307777"/>
          </a:xfrm>
          <a:prstGeom prst="rect">
            <a:avLst/>
          </a:prstGeom>
          <a:noFill/>
        </p:spPr>
        <p:txBody>
          <a:bodyPr wrap="none" rtlCol="0">
            <a:spAutoFit/>
          </a:bodyPr>
          <a:lstStyle/>
          <a:p>
            <a:r>
              <a:rPr lang="en-US" sz="1400" dirty="0" err="1">
                <a:solidFill>
                  <a:schemeClr val="bg1"/>
                </a:solidFill>
              </a:rPr>
              <a:t>Pendataan</a:t>
            </a:r>
            <a:r>
              <a:rPr lang="en-US" sz="1400" dirty="0">
                <a:solidFill>
                  <a:schemeClr val="bg1"/>
                </a:solidFill>
              </a:rPr>
              <a:t> Awal </a:t>
            </a:r>
            <a:r>
              <a:rPr lang="en-US" sz="1400" dirty="0" err="1">
                <a:solidFill>
                  <a:schemeClr val="bg1"/>
                </a:solidFill>
              </a:rPr>
              <a:t>Registrasi</a:t>
            </a:r>
            <a:r>
              <a:rPr lang="en-US" sz="1400" dirty="0">
                <a:solidFill>
                  <a:schemeClr val="bg1"/>
                </a:solidFill>
              </a:rPr>
              <a:t> </a:t>
            </a:r>
            <a:r>
              <a:rPr lang="en-US" sz="1400" dirty="0" err="1">
                <a:solidFill>
                  <a:schemeClr val="bg1"/>
                </a:solidFill>
              </a:rPr>
              <a:t>Sosial</a:t>
            </a:r>
            <a:r>
              <a:rPr lang="en-US" sz="1400" dirty="0">
                <a:solidFill>
                  <a:schemeClr val="bg1"/>
                </a:solidFill>
              </a:rPr>
              <a:t> Ekonomi 2022.</a:t>
            </a:r>
          </a:p>
        </p:txBody>
      </p:sp>
      <p:cxnSp>
        <p:nvCxnSpPr>
          <p:cNvPr id="17" name="Straight Connector 16">
            <a:extLst>
              <a:ext uri="{FF2B5EF4-FFF2-40B4-BE49-F238E27FC236}">
                <a16:creationId xmlns:a16="http://schemas.microsoft.com/office/drawing/2014/main" id="{D8627E13-4FD2-60AA-F319-E68CAF355227}"/>
              </a:ext>
            </a:extLst>
          </p:cNvPr>
          <p:cNvCxnSpPr/>
          <p:nvPr/>
        </p:nvCxnSpPr>
        <p:spPr>
          <a:xfrm flipV="1">
            <a:off x="183694" y="1506696"/>
            <a:ext cx="0" cy="1182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B44E699-CC54-2BD8-D0F6-82D73AE03EF5}"/>
              </a:ext>
            </a:extLst>
          </p:cNvPr>
          <p:cNvCxnSpPr>
            <a:cxnSpLocks/>
            <a:stCxn id="14" idx="2"/>
          </p:cNvCxnSpPr>
          <p:nvPr/>
        </p:nvCxnSpPr>
        <p:spPr>
          <a:xfrm flipH="1" flipV="1">
            <a:off x="183694" y="6510217"/>
            <a:ext cx="1" cy="3477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7F551BB-770E-98AE-723F-5B1CE473B944}"/>
              </a:ext>
            </a:extLst>
          </p:cNvPr>
          <p:cNvSpPr txBox="1"/>
          <p:nvPr/>
        </p:nvSpPr>
        <p:spPr>
          <a:xfrm rot="16200000">
            <a:off x="-452087" y="535098"/>
            <a:ext cx="1271567" cy="307777"/>
          </a:xfrm>
          <a:prstGeom prst="rect">
            <a:avLst/>
          </a:prstGeom>
          <a:noFill/>
        </p:spPr>
        <p:txBody>
          <a:bodyPr wrap="none" rtlCol="0">
            <a:spAutoFit/>
          </a:bodyPr>
          <a:lstStyle/>
          <a:p>
            <a:r>
              <a:rPr lang="en-US" sz="1400" dirty="0">
                <a:solidFill>
                  <a:schemeClr val="bg1"/>
                </a:solidFill>
              </a:rPr>
              <a:t>Regsosek2022.</a:t>
            </a:r>
          </a:p>
        </p:txBody>
      </p:sp>
      <p:grpSp>
        <p:nvGrpSpPr>
          <p:cNvPr id="24" name="Group 23">
            <a:extLst>
              <a:ext uri="{FF2B5EF4-FFF2-40B4-BE49-F238E27FC236}">
                <a16:creationId xmlns:a16="http://schemas.microsoft.com/office/drawing/2014/main" id="{F074E64C-D4FE-24AA-0182-60D8D5549F9F}"/>
              </a:ext>
            </a:extLst>
          </p:cNvPr>
          <p:cNvGrpSpPr/>
          <p:nvPr/>
        </p:nvGrpSpPr>
        <p:grpSpPr>
          <a:xfrm>
            <a:off x="909270" y="3831848"/>
            <a:ext cx="1052884" cy="180956"/>
            <a:chOff x="985470" y="3935392"/>
            <a:chExt cx="1575914" cy="270848"/>
          </a:xfrm>
        </p:grpSpPr>
        <p:sp>
          <p:nvSpPr>
            <p:cNvPr id="20" name="Oval 19">
              <a:extLst>
                <a:ext uri="{FF2B5EF4-FFF2-40B4-BE49-F238E27FC236}">
                  <a16:creationId xmlns:a16="http://schemas.microsoft.com/office/drawing/2014/main" id="{04632CF1-19B8-01F2-D6DA-5352E240392F}"/>
                </a:ext>
              </a:extLst>
            </p:cNvPr>
            <p:cNvSpPr/>
            <p:nvPr/>
          </p:nvSpPr>
          <p:spPr>
            <a:xfrm>
              <a:off x="985470" y="3935392"/>
              <a:ext cx="270848" cy="270848"/>
            </a:xfrm>
            <a:prstGeom prst="ellipse">
              <a:avLst/>
            </a:prstGeom>
            <a:solidFill>
              <a:srgbClr val="142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87D1E9C8-0D0F-899D-FD3A-1CE28519F669}"/>
                </a:ext>
              </a:extLst>
            </p:cNvPr>
            <p:cNvSpPr/>
            <p:nvPr/>
          </p:nvSpPr>
          <p:spPr>
            <a:xfrm>
              <a:off x="1420492" y="3935392"/>
              <a:ext cx="270848" cy="270848"/>
            </a:xfrm>
            <a:prstGeom prst="ellipse">
              <a:avLst/>
            </a:prstGeom>
            <a:solidFill>
              <a:srgbClr val="274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FB3EB0F-062B-B9D3-F40A-D96092121BBE}"/>
                </a:ext>
              </a:extLst>
            </p:cNvPr>
            <p:cNvSpPr/>
            <p:nvPr/>
          </p:nvSpPr>
          <p:spPr>
            <a:xfrm>
              <a:off x="1855514" y="3935392"/>
              <a:ext cx="270848" cy="270848"/>
            </a:xfrm>
            <a:prstGeom prst="ellipse">
              <a:avLst/>
            </a:prstGeom>
            <a:solidFill>
              <a:srgbClr val="0C7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A3972CE-467F-67AF-93EC-1FE69EF27A45}"/>
                </a:ext>
              </a:extLst>
            </p:cNvPr>
            <p:cNvSpPr/>
            <p:nvPr/>
          </p:nvSpPr>
          <p:spPr>
            <a:xfrm>
              <a:off x="2290536" y="3935392"/>
              <a:ext cx="270848" cy="270848"/>
            </a:xfrm>
            <a:prstGeom prst="ellipse">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extBox 27">
            <a:extLst>
              <a:ext uri="{FF2B5EF4-FFF2-40B4-BE49-F238E27FC236}">
                <a16:creationId xmlns:a16="http://schemas.microsoft.com/office/drawing/2014/main" id="{E1997B25-2284-FF99-ADA6-852C679FA9A6}"/>
              </a:ext>
            </a:extLst>
          </p:cNvPr>
          <p:cNvSpPr txBox="1"/>
          <p:nvPr/>
        </p:nvSpPr>
        <p:spPr>
          <a:xfrm>
            <a:off x="7028039" y="6510217"/>
            <a:ext cx="3990003" cy="276999"/>
          </a:xfrm>
          <a:prstGeom prst="rect">
            <a:avLst/>
          </a:prstGeom>
          <a:noFill/>
        </p:spPr>
        <p:txBody>
          <a:bodyPr wrap="none" rtlCol="0">
            <a:spAutoFit/>
          </a:bodyPr>
          <a:lstStyle/>
          <a:p>
            <a:r>
              <a:rPr lang="en-US" sz="1200" i="1" dirty="0" err="1">
                <a:solidFill>
                  <a:schemeClr val="bg1"/>
                </a:solidFill>
              </a:rPr>
              <a:t>Sumber</a:t>
            </a:r>
            <a:r>
              <a:rPr lang="en-US" sz="1200" i="1" dirty="0">
                <a:solidFill>
                  <a:schemeClr val="bg1"/>
                </a:solidFill>
              </a:rPr>
              <a:t> Gambar: https://unsplash.com/photos/AJQCyfzAxJw</a:t>
            </a:r>
          </a:p>
        </p:txBody>
      </p:sp>
      <p:grpSp>
        <p:nvGrpSpPr>
          <p:cNvPr id="11" name="Group 10">
            <a:extLst>
              <a:ext uri="{FF2B5EF4-FFF2-40B4-BE49-F238E27FC236}">
                <a16:creationId xmlns:a16="http://schemas.microsoft.com/office/drawing/2014/main" id="{6B49F1FC-33DE-151F-E4BD-F7A3B2682BB8}"/>
              </a:ext>
            </a:extLst>
          </p:cNvPr>
          <p:cNvGrpSpPr/>
          <p:nvPr/>
        </p:nvGrpSpPr>
        <p:grpSpPr>
          <a:xfrm>
            <a:off x="-659757" y="95126"/>
            <a:ext cx="437309" cy="3187665"/>
            <a:chOff x="-659757" y="95126"/>
            <a:chExt cx="437309" cy="3187665"/>
          </a:xfrm>
        </p:grpSpPr>
        <p:sp>
          <p:nvSpPr>
            <p:cNvPr id="2" name="Rectangle 1">
              <a:extLst>
                <a:ext uri="{FF2B5EF4-FFF2-40B4-BE49-F238E27FC236}">
                  <a16:creationId xmlns:a16="http://schemas.microsoft.com/office/drawing/2014/main" id="{17F9B522-B42C-90F9-A644-28FCBB7AB21E}"/>
                </a:ext>
              </a:extLst>
            </p:cNvPr>
            <p:cNvSpPr/>
            <p:nvPr/>
          </p:nvSpPr>
          <p:spPr>
            <a:xfrm>
              <a:off x="-659757" y="95126"/>
              <a:ext cx="437309" cy="437309"/>
            </a:xfrm>
            <a:prstGeom prst="rect">
              <a:avLst/>
            </a:prstGeom>
            <a:solidFill>
              <a:srgbClr val="142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471D8F2-D848-4A70-532A-76B9063C48BE}"/>
                </a:ext>
              </a:extLst>
            </p:cNvPr>
            <p:cNvSpPr/>
            <p:nvPr/>
          </p:nvSpPr>
          <p:spPr>
            <a:xfrm>
              <a:off x="-659757" y="785127"/>
              <a:ext cx="437309" cy="437309"/>
            </a:xfrm>
            <a:prstGeom prst="rect">
              <a:avLst/>
            </a:prstGeom>
            <a:solidFill>
              <a:srgbClr val="274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1A34F06-14AB-4367-1756-E0543A48FBB7}"/>
                </a:ext>
              </a:extLst>
            </p:cNvPr>
            <p:cNvSpPr/>
            <p:nvPr/>
          </p:nvSpPr>
          <p:spPr>
            <a:xfrm>
              <a:off x="-659757" y="1471912"/>
              <a:ext cx="437309" cy="437309"/>
            </a:xfrm>
            <a:prstGeom prst="rect">
              <a:avLst/>
            </a:prstGeom>
            <a:solidFill>
              <a:srgbClr val="0C7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12F948C-E20B-2E4D-0795-A4583313FDEE}"/>
                </a:ext>
              </a:extLst>
            </p:cNvPr>
            <p:cNvSpPr/>
            <p:nvPr/>
          </p:nvSpPr>
          <p:spPr>
            <a:xfrm>
              <a:off x="-659757" y="2158697"/>
              <a:ext cx="437309" cy="437309"/>
            </a:xfrm>
            <a:prstGeom prst="rect">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14F9B3C-D49B-EEF5-A1A1-D153D1A9F103}"/>
                </a:ext>
              </a:extLst>
            </p:cNvPr>
            <p:cNvSpPr/>
            <p:nvPr/>
          </p:nvSpPr>
          <p:spPr>
            <a:xfrm>
              <a:off x="-659757" y="2845482"/>
              <a:ext cx="437309" cy="437309"/>
            </a:xfrm>
            <a:prstGeom prst="rect">
              <a:avLst/>
            </a:prstGeom>
            <a:solidFill>
              <a:srgbClr val="FFC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DBC5BA84-4A7C-5CC3-38BF-CF39A4BA7DCA}"/>
              </a:ext>
            </a:extLst>
          </p:cNvPr>
          <p:cNvPicPr>
            <a:picLocks noChangeAspect="1"/>
          </p:cNvPicPr>
          <p:nvPr/>
        </p:nvPicPr>
        <p:blipFill>
          <a:blip r:embed="rId4"/>
          <a:srcRect/>
          <a:stretch/>
        </p:blipFill>
        <p:spPr>
          <a:xfrm>
            <a:off x="3060702" y="53203"/>
            <a:ext cx="2682671" cy="908656"/>
          </a:xfrm>
          <a:prstGeom prst="rect">
            <a:avLst/>
          </a:prstGeom>
        </p:spPr>
      </p:pic>
      <p:pic>
        <p:nvPicPr>
          <p:cNvPr id="4" name="Picture 3" descr="Logo, company name&#10;&#10;Description automatically generated">
            <a:extLst>
              <a:ext uri="{FF2B5EF4-FFF2-40B4-BE49-F238E27FC236}">
                <a16:creationId xmlns:a16="http://schemas.microsoft.com/office/drawing/2014/main" id="{2CE46BCD-995F-29A0-59B2-3E6AD348ABBF}"/>
              </a:ext>
            </a:extLst>
          </p:cNvPr>
          <p:cNvPicPr>
            <a:picLocks noChangeAspect="1"/>
          </p:cNvPicPr>
          <p:nvPr/>
        </p:nvPicPr>
        <p:blipFill rotWithShape="1">
          <a:blip r:embed="rId5">
            <a:extLst>
              <a:ext uri="{28A0092B-C50C-407E-A947-70E740481C1C}">
                <a14:useLocalDpi xmlns:a14="http://schemas.microsoft.com/office/drawing/2010/main" val="0"/>
              </a:ext>
            </a:extLst>
          </a:blip>
          <a:srcRect l="333" t="35680" r="-333" b="35213"/>
          <a:stretch/>
        </p:blipFill>
        <p:spPr>
          <a:xfrm>
            <a:off x="203665" y="216599"/>
            <a:ext cx="2519195" cy="518484"/>
          </a:xfrm>
          <a:prstGeom prst="rect">
            <a:avLst/>
          </a:prstGeom>
        </p:spPr>
      </p:pic>
      <p:grpSp>
        <p:nvGrpSpPr>
          <p:cNvPr id="5" name="Group 4">
            <a:extLst>
              <a:ext uri="{FF2B5EF4-FFF2-40B4-BE49-F238E27FC236}">
                <a16:creationId xmlns:a16="http://schemas.microsoft.com/office/drawing/2014/main" id="{1A2772F6-A8D2-8747-0522-645BD88C7851}"/>
              </a:ext>
            </a:extLst>
          </p:cNvPr>
          <p:cNvGrpSpPr/>
          <p:nvPr/>
        </p:nvGrpSpPr>
        <p:grpSpPr>
          <a:xfrm>
            <a:off x="-659757" y="95126"/>
            <a:ext cx="437309" cy="3190205"/>
            <a:chOff x="-659757" y="95126"/>
            <a:chExt cx="437309" cy="3190205"/>
          </a:xfrm>
        </p:grpSpPr>
        <p:sp>
          <p:nvSpPr>
            <p:cNvPr id="6" name="Rectangle 5">
              <a:extLst>
                <a:ext uri="{FF2B5EF4-FFF2-40B4-BE49-F238E27FC236}">
                  <a16:creationId xmlns:a16="http://schemas.microsoft.com/office/drawing/2014/main" id="{2709E124-1208-8EE1-8B0F-B881EB6D4911}"/>
                </a:ext>
              </a:extLst>
            </p:cNvPr>
            <p:cNvSpPr/>
            <p:nvPr/>
          </p:nvSpPr>
          <p:spPr>
            <a:xfrm>
              <a:off x="-659757" y="95126"/>
              <a:ext cx="437309" cy="437309"/>
            </a:xfrm>
            <a:prstGeom prst="rect">
              <a:avLst/>
            </a:prstGeom>
            <a:solidFill>
              <a:srgbClr val="142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D30C621-6E91-C65D-FE8A-E418B26E70CC}"/>
                </a:ext>
              </a:extLst>
            </p:cNvPr>
            <p:cNvSpPr/>
            <p:nvPr/>
          </p:nvSpPr>
          <p:spPr>
            <a:xfrm>
              <a:off x="-659757" y="785127"/>
              <a:ext cx="437309" cy="437309"/>
            </a:xfrm>
            <a:prstGeom prst="rect">
              <a:avLst/>
            </a:prstGeom>
            <a:solidFill>
              <a:srgbClr val="274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8C2FC9A-1BE8-04CC-B5F1-FCFB17AFFEFE}"/>
                </a:ext>
              </a:extLst>
            </p:cNvPr>
            <p:cNvSpPr/>
            <p:nvPr/>
          </p:nvSpPr>
          <p:spPr>
            <a:xfrm>
              <a:off x="-659757" y="1471912"/>
              <a:ext cx="437309" cy="437309"/>
            </a:xfrm>
            <a:prstGeom prst="rect">
              <a:avLst/>
            </a:prstGeom>
            <a:solidFill>
              <a:srgbClr val="017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990E04E-98CB-C921-1774-93AD38E1AB6B}"/>
                </a:ext>
              </a:extLst>
            </p:cNvPr>
            <p:cNvSpPr/>
            <p:nvPr/>
          </p:nvSpPr>
          <p:spPr>
            <a:xfrm>
              <a:off x="-659757" y="2158697"/>
              <a:ext cx="437309" cy="437309"/>
            </a:xfrm>
            <a:prstGeom prst="rect">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1A36D60-9EE1-3D75-D172-36F989CAF9F6}"/>
                </a:ext>
              </a:extLst>
            </p:cNvPr>
            <p:cNvSpPr/>
            <p:nvPr/>
          </p:nvSpPr>
          <p:spPr>
            <a:xfrm>
              <a:off x="-659757" y="2848022"/>
              <a:ext cx="437309" cy="437309"/>
            </a:xfrm>
            <a:prstGeom prst="rect">
              <a:avLst/>
            </a:prstGeom>
            <a:solidFill>
              <a:srgbClr val="EAA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7954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10"/>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8" name="Google Shape;458;p10"/>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9" name="Google Shape;459;p10"/>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460" name="Google Shape;460;p10"/>
          <p:cNvSpPr/>
          <p:nvPr/>
        </p:nvSpPr>
        <p:spPr>
          <a:xfrm>
            <a:off x="-11575" y="-49066"/>
            <a:ext cx="5105864"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62" name="Google Shape;462;p10"/>
          <p:cNvGrpSpPr/>
          <p:nvPr/>
        </p:nvGrpSpPr>
        <p:grpSpPr>
          <a:xfrm>
            <a:off x="-659757" y="95126"/>
            <a:ext cx="437309" cy="3187665"/>
            <a:chOff x="-659757" y="95126"/>
            <a:chExt cx="437309" cy="3187665"/>
          </a:xfrm>
        </p:grpSpPr>
        <p:sp>
          <p:nvSpPr>
            <p:cNvPr id="463" name="Google Shape;463;p10"/>
            <p:cNvSpPr/>
            <p:nvPr/>
          </p:nvSpPr>
          <p:spPr>
            <a:xfrm>
              <a:off x="-659757" y="95126"/>
              <a:ext cx="437309" cy="437309"/>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4" name="Google Shape;464;p10"/>
            <p:cNvSpPr/>
            <p:nvPr/>
          </p:nvSpPr>
          <p:spPr>
            <a:xfrm>
              <a:off x="-659757" y="785127"/>
              <a:ext cx="437309" cy="437309"/>
            </a:xfrm>
            <a:prstGeom prst="rect">
              <a:avLst/>
            </a:prstGeom>
            <a:solidFill>
              <a:srgbClr val="27496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5" name="Google Shape;465;p10"/>
            <p:cNvSpPr/>
            <p:nvPr/>
          </p:nvSpPr>
          <p:spPr>
            <a:xfrm>
              <a:off x="-659757" y="1471912"/>
              <a:ext cx="437309" cy="437309"/>
            </a:xfrm>
            <a:prstGeom prst="rect">
              <a:avLst/>
            </a:prstGeom>
            <a:solidFill>
              <a:srgbClr val="0C7B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6" name="Google Shape;466;p10"/>
            <p:cNvSpPr/>
            <p:nvPr/>
          </p:nvSpPr>
          <p:spPr>
            <a:xfrm>
              <a:off x="-659757" y="2158697"/>
              <a:ext cx="437309" cy="437309"/>
            </a:xfrm>
            <a:prstGeom prst="rect">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7" name="Google Shape;467;p10"/>
            <p:cNvSpPr/>
            <p:nvPr/>
          </p:nvSpPr>
          <p:spPr>
            <a:xfrm>
              <a:off x="-659757" y="2845482"/>
              <a:ext cx="437309" cy="437309"/>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468" name="Google Shape;468;p10"/>
          <p:cNvSpPr txBox="1"/>
          <p:nvPr/>
        </p:nvSpPr>
        <p:spPr>
          <a:xfrm>
            <a:off x="9069412" y="141663"/>
            <a:ext cx="292169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contoh kasus pertanyaan 302</a:t>
            </a:r>
            <a:endParaRPr/>
          </a:p>
        </p:txBody>
      </p:sp>
      <p:sp>
        <p:nvSpPr>
          <p:cNvPr id="469" name="Google Shape;469;p10"/>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70" name="Google Shape;470;p10" descr="Icon&#10;&#10;Description automatically generated"/>
          <p:cNvPicPr preferRelativeResize="0"/>
          <p:nvPr/>
        </p:nvPicPr>
        <p:blipFill rotWithShape="1">
          <a:blip r:embed="rId3">
            <a:alphaModFix/>
          </a:blip>
          <a:srcRect/>
          <a:stretch/>
        </p:blipFill>
        <p:spPr>
          <a:xfrm>
            <a:off x="4211112" y="2020596"/>
            <a:ext cx="2364661" cy="2364661"/>
          </a:xfrm>
          <a:prstGeom prst="rect">
            <a:avLst/>
          </a:prstGeom>
          <a:noFill/>
          <a:ln>
            <a:noFill/>
          </a:ln>
        </p:spPr>
      </p:pic>
      <p:sp>
        <p:nvSpPr>
          <p:cNvPr id="471" name="Google Shape;471;p10"/>
          <p:cNvSpPr txBox="1"/>
          <p:nvPr/>
        </p:nvSpPr>
        <p:spPr>
          <a:xfrm>
            <a:off x="7079340" y="1995421"/>
            <a:ext cx="4484587" cy="31085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i="1">
                <a:solidFill>
                  <a:schemeClr val="dk1"/>
                </a:solidFill>
                <a:latin typeface="Calibri"/>
                <a:ea typeface="Calibri"/>
                <a:cs typeface="Calibri"/>
                <a:sym typeface="Calibri"/>
              </a:rPr>
              <a:t>Rumah keluarga Pak Abdul bersebelahan dengan kandang ayam. Berdasarkan konsep mengenai luas lantai bangunan tempat tinggal, maka yang dihitung </a:t>
            </a:r>
            <a:r>
              <a:rPr lang="en-US" sz="2800" b="1" i="1">
                <a:solidFill>
                  <a:schemeClr val="dk1"/>
                </a:solidFill>
                <a:latin typeface="Calibri"/>
                <a:ea typeface="Calibri"/>
                <a:cs typeface="Calibri"/>
                <a:sym typeface="Calibri"/>
              </a:rPr>
              <a:t>hanya luas lantai pada gambar 1</a:t>
            </a:r>
            <a:r>
              <a:rPr lang="en-US" sz="2800" i="1">
                <a:solidFill>
                  <a:schemeClr val="dk1"/>
                </a:solidFill>
                <a:latin typeface="Calibri"/>
                <a:ea typeface="Calibri"/>
                <a:cs typeface="Calibri"/>
                <a:sym typeface="Calibri"/>
              </a:rPr>
              <a:t>.</a:t>
            </a:r>
            <a:endParaRPr/>
          </a:p>
        </p:txBody>
      </p:sp>
      <p:pic>
        <p:nvPicPr>
          <p:cNvPr id="472" name="Google Shape;472;p10" descr="Icon&#10;&#10;Description automatically generated"/>
          <p:cNvPicPr preferRelativeResize="0"/>
          <p:nvPr/>
        </p:nvPicPr>
        <p:blipFill rotWithShape="1">
          <a:blip r:embed="rId4">
            <a:alphaModFix/>
          </a:blip>
          <a:srcRect/>
          <a:stretch/>
        </p:blipFill>
        <p:spPr>
          <a:xfrm>
            <a:off x="266829" y="1003781"/>
            <a:ext cx="3944283" cy="3944283"/>
          </a:xfrm>
          <a:prstGeom prst="rect">
            <a:avLst/>
          </a:prstGeom>
          <a:noFill/>
          <a:ln>
            <a:noFill/>
          </a:ln>
        </p:spPr>
      </p:pic>
      <p:sp>
        <p:nvSpPr>
          <p:cNvPr id="473" name="Google Shape;473;p10"/>
          <p:cNvSpPr/>
          <p:nvPr/>
        </p:nvSpPr>
        <p:spPr>
          <a:xfrm rot="5400000">
            <a:off x="1752552" y="4764388"/>
            <a:ext cx="972835" cy="972835"/>
          </a:xfrm>
          <a:prstGeom prst="roundRect">
            <a:avLst>
              <a:gd name="adj" fmla="val 16667"/>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4" name="Google Shape;474;p10"/>
          <p:cNvSpPr txBox="1"/>
          <p:nvPr/>
        </p:nvSpPr>
        <p:spPr>
          <a:xfrm>
            <a:off x="1861787" y="4774595"/>
            <a:ext cx="86360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chemeClr val="dk1"/>
                </a:solidFill>
                <a:latin typeface="Arial Black"/>
                <a:ea typeface="Arial Black"/>
                <a:cs typeface="Arial Black"/>
                <a:sym typeface="Arial Black"/>
              </a:rPr>
              <a:t>1</a:t>
            </a:r>
            <a:endParaRPr/>
          </a:p>
        </p:txBody>
      </p:sp>
      <p:sp>
        <p:nvSpPr>
          <p:cNvPr id="475" name="Google Shape;475;p10"/>
          <p:cNvSpPr/>
          <p:nvPr/>
        </p:nvSpPr>
        <p:spPr>
          <a:xfrm rot="5400000">
            <a:off x="4591154" y="4764388"/>
            <a:ext cx="972835" cy="972835"/>
          </a:xfrm>
          <a:prstGeom prst="roundRect">
            <a:avLst>
              <a:gd name="adj" fmla="val 16667"/>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p10"/>
          <p:cNvSpPr txBox="1"/>
          <p:nvPr/>
        </p:nvSpPr>
        <p:spPr>
          <a:xfrm>
            <a:off x="4700389" y="4774595"/>
            <a:ext cx="86360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a:solidFill>
                  <a:schemeClr val="dk1"/>
                </a:solidFill>
                <a:latin typeface="Arial Black"/>
                <a:ea typeface="Arial Black"/>
                <a:cs typeface="Arial Black"/>
                <a:sym typeface="Arial Black"/>
              </a:rPr>
              <a:t>2</a:t>
            </a:r>
            <a:endParaRPr/>
          </a:p>
        </p:txBody>
      </p:sp>
      <p:sp>
        <p:nvSpPr>
          <p:cNvPr id="477" name="Google Shape;477;p10"/>
          <p:cNvSpPr/>
          <p:nvPr/>
        </p:nvSpPr>
        <p:spPr>
          <a:xfrm>
            <a:off x="6884071" y="1673700"/>
            <a:ext cx="4891960" cy="4116558"/>
          </a:xfrm>
          <a:prstGeom prst="roundRect">
            <a:avLst>
              <a:gd name="adj" fmla="val 5977"/>
            </a:avLst>
          </a:prstGeom>
          <a:noFill/>
          <a:ln w="12700" cap="flat" cmpd="sng">
            <a:solidFill>
              <a:srgbClr val="017A87"/>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p10"/>
          <p:cNvSpPr/>
          <p:nvPr/>
        </p:nvSpPr>
        <p:spPr>
          <a:xfrm>
            <a:off x="6884071" y="1471912"/>
            <a:ext cx="4891960" cy="437309"/>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79" name="Google Shape;479;p10"/>
          <p:cNvGrpSpPr/>
          <p:nvPr/>
        </p:nvGrpSpPr>
        <p:grpSpPr>
          <a:xfrm>
            <a:off x="7079340" y="1606225"/>
            <a:ext cx="680360" cy="176813"/>
            <a:chOff x="875777" y="2463076"/>
            <a:chExt cx="918296" cy="238648"/>
          </a:xfrm>
        </p:grpSpPr>
        <p:sp>
          <p:nvSpPr>
            <p:cNvPr id="480" name="Google Shape;480;p10"/>
            <p:cNvSpPr/>
            <p:nvPr/>
          </p:nvSpPr>
          <p:spPr>
            <a:xfrm>
              <a:off x="875777" y="2463076"/>
              <a:ext cx="238648" cy="238648"/>
            </a:xfrm>
            <a:prstGeom prst="ellipse">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1" name="Google Shape;481;p10"/>
            <p:cNvSpPr/>
            <p:nvPr/>
          </p:nvSpPr>
          <p:spPr>
            <a:xfrm>
              <a:off x="1215601" y="2463076"/>
              <a:ext cx="238648" cy="238648"/>
            </a:xfrm>
            <a:prstGeom prst="ellipse">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2" name="Google Shape;482;p10"/>
            <p:cNvSpPr/>
            <p:nvPr/>
          </p:nvSpPr>
          <p:spPr>
            <a:xfrm>
              <a:off x="1555425" y="2463076"/>
              <a:ext cx="238648" cy="238648"/>
            </a:xfrm>
            <a:prstGeom prst="ellipse">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483" name="Google Shape;483;p10"/>
          <p:cNvSpPr txBox="1"/>
          <p:nvPr/>
        </p:nvSpPr>
        <p:spPr>
          <a:xfrm>
            <a:off x="10041907" y="1471912"/>
            <a:ext cx="15220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Contoh poin a</a:t>
            </a:r>
            <a:endParaRPr/>
          </a:p>
        </p:txBody>
      </p:sp>
      <p:sp>
        <p:nvSpPr>
          <p:cNvPr id="3" name="Google Shape;435;p9">
            <a:extLst>
              <a:ext uri="{FF2B5EF4-FFF2-40B4-BE49-F238E27FC236}">
                <a16:creationId xmlns:a16="http://schemas.microsoft.com/office/drawing/2014/main" id="{7D611D19-3CEF-B774-0638-C175C3C5A436}"/>
              </a:ext>
            </a:extLst>
          </p:cNvPr>
          <p:cNvSpPr txBox="1"/>
          <p:nvPr/>
        </p:nvSpPr>
        <p:spPr>
          <a:xfrm>
            <a:off x="358815" y="130088"/>
            <a:ext cx="395672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PERTANYAAN 302</a:t>
            </a:r>
            <a:endParaRPr sz="1600" dirty="0">
              <a:latin typeface="Franklin Gothic Medium Cond" panose="020B06060304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11"/>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9" name="Google Shape;489;p11"/>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0" name="Google Shape;490;p11"/>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491" name="Google Shape;491;p11"/>
          <p:cNvSpPr/>
          <p:nvPr/>
        </p:nvSpPr>
        <p:spPr>
          <a:xfrm>
            <a:off x="-11575" y="-49066"/>
            <a:ext cx="5105864"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93" name="Google Shape;493;p11"/>
          <p:cNvGrpSpPr/>
          <p:nvPr/>
        </p:nvGrpSpPr>
        <p:grpSpPr>
          <a:xfrm>
            <a:off x="-659757" y="95126"/>
            <a:ext cx="437309" cy="3187665"/>
            <a:chOff x="-659757" y="95126"/>
            <a:chExt cx="437309" cy="3187665"/>
          </a:xfrm>
        </p:grpSpPr>
        <p:sp>
          <p:nvSpPr>
            <p:cNvPr id="494" name="Google Shape;494;p11"/>
            <p:cNvSpPr/>
            <p:nvPr/>
          </p:nvSpPr>
          <p:spPr>
            <a:xfrm>
              <a:off x="-659757" y="95126"/>
              <a:ext cx="437309" cy="437309"/>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5" name="Google Shape;495;p11"/>
            <p:cNvSpPr/>
            <p:nvPr/>
          </p:nvSpPr>
          <p:spPr>
            <a:xfrm>
              <a:off x="-659757" y="785127"/>
              <a:ext cx="437309" cy="437309"/>
            </a:xfrm>
            <a:prstGeom prst="rect">
              <a:avLst/>
            </a:prstGeom>
            <a:solidFill>
              <a:srgbClr val="27496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6" name="Google Shape;496;p11"/>
            <p:cNvSpPr/>
            <p:nvPr/>
          </p:nvSpPr>
          <p:spPr>
            <a:xfrm>
              <a:off x="-659757" y="1471912"/>
              <a:ext cx="437309" cy="437309"/>
            </a:xfrm>
            <a:prstGeom prst="rect">
              <a:avLst/>
            </a:prstGeom>
            <a:solidFill>
              <a:srgbClr val="0C7B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7" name="Google Shape;497;p11"/>
            <p:cNvSpPr/>
            <p:nvPr/>
          </p:nvSpPr>
          <p:spPr>
            <a:xfrm>
              <a:off x="-659757" y="2158697"/>
              <a:ext cx="437309" cy="437309"/>
            </a:xfrm>
            <a:prstGeom prst="rect">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8" name="Google Shape;498;p11"/>
            <p:cNvSpPr/>
            <p:nvPr/>
          </p:nvSpPr>
          <p:spPr>
            <a:xfrm>
              <a:off x="-659757" y="2845482"/>
              <a:ext cx="437309" cy="437309"/>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499" name="Google Shape;499;p11"/>
          <p:cNvSpPr txBox="1"/>
          <p:nvPr/>
        </p:nvSpPr>
        <p:spPr>
          <a:xfrm>
            <a:off x="9069412" y="141663"/>
            <a:ext cx="292169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contoh kasus pertanyaan 302</a:t>
            </a:r>
            <a:endParaRPr/>
          </a:p>
        </p:txBody>
      </p:sp>
      <p:sp>
        <p:nvSpPr>
          <p:cNvPr id="500" name="Google Shape;500;p11"/>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1" name="Google Shape;501;p11"/>
          <p:cNvSpPr txBox="1"/>
          <p:nvPr/>
        </p:nvSpPr>
        <p:spPr>
          <a:xfrm>
            <a:off x="7079340" y="1995421"/>
            <a:ext cx="4696691" cy="35394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i="1">
                <a:solidFill>
                  <a:schemeClr val="dk1"/>
                </a:solidFill>
                <a:latin typeface="Calibri"/>
                <a:ea typeface="Calibri"/>
                <a:cs typeface="Calibri"/>
                <a:sym typeface="Calibri"/>
              </a:rPr>
              <a:t>Anak kedua Pak Abdul menempati rumah bertingkat sejak 2018. Berdasarkan konsep mengenai luas lantai bangunan tempat tinggal, maka luasnya merupakan </a:t>
            </a:r>
            <a:r>
              <a:rPr lang="en-US" sz="2800" b="1" i="1">
                <a:solidFill>
                  <a:schemeClr val="dk1"/>
                </a:solidFill>
                <a:latin typeface="Calibri"/>
                <a:ea typeface="Calibri"/>
                <a:cs typeface="Calibri"/>
                <a:sym typeface="Calibri"/>
              </a:rPr>
              <a:t>penjumlahan luas lantai 1 dan lantai 2</a:t>
            </a:r>
            <a:r>
              <a:rPr lang="en-US" sz="2800" i="1">
                <a:solidFill>
                  <a:schemeClr val="dk1"/>
                </a:solidFill>
                <a:latin typeface="Calibri"/>
                <a:ea typeface="Calibri"/>
                <a:cs typeface="Calibri"/>
                <a:sym typeface="Calibri"/>
              </a:rPr>
              <a:t>.</a:t>
            </a:r>
            <a:endParaRPr sz="2800" b="1" i="1">
              <a:solidFill>
                <a:schemeClr val="dk1"/>
              </a:solidFill>
              <a:latin typeface="Calibri"/>
              <a:ea typeface="Calibri"/>
              <a:cs typeface="Calibri"/>
              <a:sym typeface="Calibri"/>
            </a:endParaRPr>
          </a:p>
        </p:txBody>
      </p:sp>
      <p:sp>
        <p:nvSpPr>
          <p:cNvPr id="502" name="Google Shape;502;p11"/>
          <p:cNvSpPr/>
          <p:nvPr/>
        </p:nvSpPr>
        <p:spPr>
          <a:xfrm>
            <a:off x="6884071" y="1673700"/>
            <a:ext cx="4891960" cy="4041300"/>
          </a:xfrm>
          <a:prstGeom prst="roundRect">
            <a:avLst>
              <a:gd name="adj" fmla="val 5977"/>
            </a:avLst>
          </a:prstGeom>
          <a:noFill/>
          <a:ln w="12700" cap="flat" cmpd="sng">
            <a:solidFill>
              <a:srgbClr val="017A87"/>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3" name="Google Shape;503;p11"/>
          <p:cNvSpPr/>
          <p:nvPr/>
        </p:nvSpPr>
        <p:spPr>
          <a:xfrm>
            <a:off x="6884071" y="1471912"/>
            <a:ext cx="4891960" cy="437309"/>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04" name="Google Shape;504;p11"/>
          <p:cNvGrpSpPr/>
          <p:nvPr/>
        </p:nvGrpSpPr>
        <p:grpSpPr>
          <a:xfrm>
            <a:off x="7079340" y="1606225"/>
            <a:ext cx="680360" cy="176813"/>
            <a:chOff x="875777" y="2463076"/>
            <a:chExt cx="918296" cy="238648"/>
          </a:xfrm>
        </p:grpSpPr>
        <p:sp>
          <p:nvSpPr>
            <p:cNvPr id="505" name="Google Shape;505;p11"/>
            <p:cNvSpPr/>
            <p:nvPr/>
          </p:nvSpPr>
          <p:spPr>
            <a:xfrm>
              <a:off x="875777" y="2463076"/>
              <a:ext cx="238648" cy="238648"/>
            </a:xfrm>
            <a:prstGeom prst="ellipse">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6" name="Google Shape;506;p11"/>
            <p:cNvSpPr/>
            <p:nvPr/>
          </p:nvSpPr>
          <p:spPr>
            <a:xfrm>
              <a:off x="1215601" y="2463076"/>
              <a:ext cx="238648" cy="238648"/>
            </a:xfrm>
            <a:prstGeom prst="ellipse">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7" name="Google Shape;507;p11"/>
            <p:cNvSpPr/>
            <p:nvPr/>
          </p:nvSpPr>
          <p:spPr>
            <a:xfrm>
              <a:off x="1555425" y="2463076"/>
              <a:ext cx="238648" cy="238648"/>
            </a:xfrm>
            <a:prstGeom prst="ellipse">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08" name="Google Shape;508;p11"/>
          <p:cNvSpPr txBox="1"/>
          <p:nvPr/>
        </p:nvSpPr>
        <p:spPr>
          <a:xfrm>
            <a:off x="10041907" y="1471912"/>
            <a:ext cx="15316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Contoh poin b</a:t>
            </a:r>
            <a:endParaRPr/>
          </a:p>
        </p:txBody>
      </p:sp>
      <p:pic>
        <p:nvPicPr>
          <p:cNvPr id="509" name="Google Shape;509;p11" descr="Icon&#10;&#10;Description automatically generated"/>
          <p:cNvPicPr preferRelativeResize="0"/>
          <p:nvPr/>
        </p:nvPicPr>
        <p:blipFill rotWithShape="1">
          <a:blip r:embed="rId3">
            <a:alphaModFix/>
          </a:blip>
          <a:srcRect/>
          <a:stretch/>
        </p:blipFill>
        <p:spPr>
          <a:xfrm>
            <a:off x="261592" y="990905"/>
            <a:ext cx="5229602" cy="5229602"/>
          </a:xfrm>
          <a:prstGeom prst="rect">
            <a:avLst/>
          </a:prstGeom>
          <a:noFill/>
          <a:ln>
            <a:noFill/>
          </a:ln>
        </p:spPr>
      </p:pic>
      <p:sp>
        <p:nvSpPr>
          <p:cNvPr id="510" name="Google Shape;510;p11"/>
          <p:cNvSpPr txBox="1"/>
          <p:nvPr/>
        </p:nvSpPr>
        <p:spPr>
          <a:xfrm>
            <a:off x="5307930" y="4493332"/>
            <a:ext cx="1130951" cy="461665"/>
          </a:xfrm>
          <a:prstGeom prst="rect">
            <a:avLst/>
          </a:prstGeom>
          <a:solidFill>
            <a:srgbClr val="EAA82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lantai 1</a:t>
            </a:r>
            <a:endParaRPr/>
          </a:p>
        </p:txBody>
      </p:sp>
      <p:sp>
        <p:nvSpPr>
          <p:cNvPr id="511" name="Google Shape;511;p11"/>
          <p:cNvSpPr txBox="1"/>
          <p:nvPr/>
        </p:nvSpPr>
        <p:spPr>
          <a:xfrm>
            <a:off x="5307930" y="2766157"/>
            <a:ext cx="1130951" cy="461665"/>
          </a:xfrm>
          <a:prstGeom prst="rect">
            <a:avLst/>
          </a:prstGeom>
          <a:solidFill>
            <a:srgbClr val="EAA82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lantai 2</a:t>
            </a:r>
            <a:endParaRPr/>
          </a:p>
        </p:txBody>
      </p:sp>
      <p:cxnSp>
        <p:nvCxnSpPr>
          <p:cNvPr id="512" name="Google Shape;512;p11"/>
          <p:cNvCxnSpPr/>
          <p:nvPr/>
        </p:nvCxnSpPr>
        <p:spPr>
          <a:xfrm>
            <a:off x="4711700" y="2996989"/>
            <a:ext cx="450258" cy="0"/>
          </a:xfrm>
          <a:prstGeom prst="straightConnector1">
            <a:avLst/>
          </a:prstGeom>
          <a:noFill/>
          <a:ln w="57150" cap="flat" cmpd="sng">
            <a:solidFill>
              <a:srgbClr val="EAA824"/>
            </a:solidFill>
            <a:prstDash val="solid"/>
            <a:miter lim="800000"/>
            <a:headEnd type="none" w="sm" len="sm"/>
            <a:tailEnd type="triangle" w="med" len="med"/>
          </a:ln>
        </p:spPr>
      </p:cxnSp>
      <p:cxnSp>
        <p:nvCxnSpPr>
          <p:cNvPr id="513" name="Google Shape;513;p11"/>
          <p:cNvCxnSpPr/>
          <p:nvPr/>
        </p:nvCxnSpPr>
        <p:spPr>
          <a:xfrm>
            <a:off x="4711700" y="4723953"/>
            <a:ext cx="450258" cy="0"/>
          </a:xfrm>
          <a:prstGeom prst="straightConnector1">
            <a:avLst/>
          </a:prstGeom>
          <a:noFill/>
          <a:ln w="57150" cap="flat" cmpd="sng">
            <a:solidFill>
              <a:srgbClr val="EAA824"/>
            </a:solidFill>
            <a:prstDash val="solid"/>
            <a:miter lim="800000"/>
            <a:headEnd type="none" w="sm" len="sm"/>
            <a:tailEnd type="triangle" w="med" len="med"/>
          </a:ln>
        </p:spPr>
      </p:cxnSp>
      <p:sp>
        <p:nvSpPr>
          <p:cNvPr id="5" name="Google Shape;435;p9">
            <a:extLst>
              <a:ext uri="{FF2B5EF4-FFF2-40B4-BE49-F238E27FC236}">
                <a16:creationId xmlns:a16="http://schemas.microsoft.com/office/drawing/2014/main" id="{1A706FA1-3247-BD64-54F2-065975AF7BC8}"/>
              </a:ext>
            </a:extLst>
          </p:cNvPr>
          <p:cNvSpPr txBox="1"/>
          <p:nvPr/>
        </p:nvSpPr>
        <p:spPr>
          <a:xfrm>
            <a:off x="358815" y="130088"/>
            <a:ext cx="395672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PERTANYAAN 302</a:t>
            </a:r>
            <a:endParaRPr sz="1600" dirty="0">
              <a:latin typeface="Franklin Gothic Medium Cond" panose="020B06060304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518" name="Google Shape;518;p12" descr="Icon&#10;&#10;Description automatically generated"/>
          <p:cNvPicPr preferRelativeResize="0"/>
          <p:nvPr/>
        </p:nvPicPr>
        <p:blipFill rotWithShape="1">
          <a:blip r:embed="rId3">
            <a:alphaModFix/>
          </a:blip>
          <a:srcRect/>
          <a:stretch/>
        </p:blipFill>
        <p:spPr>
          <a:xfrm>
            <a:off x="886666" y="4619355"/>
            <a:ext cx="1939686" cy="1939686"/>
          </a:xfrm>
          <a:prstGeom prst="rect">
            <a:avLst/>
          </a:prstGeom>
          <a:noFill/>
          <a:ln>
            <a:noFill/>
          </a:ln>
        </p:spPr>
      </p:pic>
      <p:sp>
        <p:nvSpPr>
          <p:cNvPr id="519" name="Google Shape;519;p12"/>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0" name="Google Shape;520;p12"/>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1" name="Google Shape;521;p12"/>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522" name="Google Shape;522;p12"/>
          <p:cNvSpPr/>
          <p:nvPr/>
        </p:nvSpPr>
        <p:spPr>
          <a:xfrm>
            <a:off x="-11575" y="-49066"/>
            <a:ext cx="5105864"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24" name="Google Shape;524;p12"/>
          <p:cNvGrpSpPr/>
          <p:nvPr/>
        </p:nvGrpSpPr>
        <p:grpSpPr>
          <a:xfrm>
            <a:off x="-659757" y="95126"/>
            <a:ext cx="437309" cy="3187665"/>
            <a:chOff x="-659757" y="95126"/>
            <a:chExt cx="437309" cy="3187665"/>
          </a:xfrm>
        </p:grpSpPr>
        <p:sp>
          <p:nvSpPr>
            <p:cNvPr id="525" name="Google Shape;525;p12"/>
            <p:cNvSpPr/>
            <p:nvPr/>
          </p:nvSpPr>
          <p:spPr>
            <a:xfrm>
              <a:off x="-659757" y="95126"/>
              <a:ext cx="437309" cy="437309"/>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6" name="Google Shape;526;p12"/>
            <p:cNvSpPr/>
            <p:nvPr/>
          </p:nvSpPr>
          <p:spPr>
            <a:xfrm>
              <a:off x="-659757" y="785127"/>
              <a:ext cx="437309" cy="437309"/>
            </a:xfrm>
            <a:prstGeom prst="rect">
              <a:avLst/>
            </a:prstGeom>
            <a:solidFill>
              <a:srgbClr val="27496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7" name="Google Shape;527;p12"/>
            <p:cNvSpPr/>
            <p:nvPr/>
          </p:nvSpPr>
          <p:spPr>
            <a:xfrm>
              <a:off x="-659757" y="1471912"/>
              <a:ext cx="437309" cy="437309"/>
            </a:xfrm>
            <a:prstGeom prst="rect">
              <a:avLst/>
            </a:prstGeom>
            <a:solidFill>
              <a:srgbClr val="0C7B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8" name="Google Shape;528;p12"/>
            <p:cNvSpPr/>
            <p:nvPr/>
          </p:nvSpPr>
          <p:spPr>
            <a:xfrm>
              <a:off x="-659757" y="2158697"/>
              <a:ext cx="437309" cy="437309"/>
            </a:xfrm>
            <a:prstGeom prst="rect">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9" name="Google Shape;529;p12"/>
            <p:cNvSpPr/>
            <p:nvPr/>
          </p:nvSpPr>
          <p:spPr>
            <a:xfrm>
              <a:off x="-659757" y="2845482"/>
              <a:ext cx="437309" cy="437309"/>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30" name="Google Shape;530;p12"/>
          <p:cNvSpPr txBox="1"/>
          <p:nvPr/>
        </p:nvSpPr>
        <p:spPr>
          <a:xfrm>
            <a:off x="9069412" y="141663"/>
            <a:ext cx="292169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contoh kasus pertanyaan 302</a:t>
            </a:r>
            <a:endParaRPr/>
          </a:p>
        </p:txBody>
      </p:sp>
      <p:sp>
        <p:nvSpPr>
          <p:cNvPr id="531" name="Google Shape;531;p12"/>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2" name="Google Shape;532;p12"/>
          <p:cNvSpPr txBox="1"/>
          <p:nvPr/>
        </p:nvSpPr>
        <p:spPr>
          <a:xfrm>
            <a:off x="7079340" y="1763012"/>
            <a:ext cx="4696691" cy="2677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i="1">
                <a:solidFill>
                  <a:schemeClr val="dk1"/>
                </a:solidFill>
                <a:latin typeface="Calibri"/>
                <a:ea typeface="Calibri"/>
                <a:cs typeface="Calibri"/>
                <a:sym typeface="Calibri"/>
              </a:rPr>
              <a:t>Keluarga Pak Abdel dan Pak Surya tinggal dalam satu rumah. Berdasarkan konsep mengenai luas lantai bangunan tempat tinggal, maka:</a:t>
            </a:r>
            <a:endParaRPr/>
          </a:p>
        </p:txBody>
      </p:sp>
      <p:sp>
        <p:nvSpPr>
          <p:cNvPr id="533" name="Google Shape;533;p12"/>
          <p:cNvSpPr/>
          <p:nvPr/>
        </p:nvSpPr>
        <p:spPr>
          <a:xfrm>
            <a:off x="6884071" y="1441291"/>
            <a:ext cx="4891960" cy="4380389"/>
          </a:xfrm>
          <a:prstGeom prst="roundRect">
            <a:avLst>
              <a:gd name="adj" fmla="val 5977"/>
            </a:avLst>
          </a:prstGeom>
          <a:noFill/>
          <a:ln w="12700" cap="flat" cmpd="sng">
            <a:solidFill>
              <a:srgbClr val="017A87"/>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4" name="Google Shape;534;p12"/>
          <p:cNvSpPr/>
          <p:nvPr/>
        </p:nvSpPr>
        <p:spPr>
          <a:xfrm>
            <a:off x="6884071" y="1239503"/>
            <a:ext cx="4891960" cy="437309"/>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35" name="Google Shape;535;p12"/>
          <p:cNvGrpSpPr/>
          <p:nvPr/>
        </p:nvGrpSpPr>
        <p:grpSpPr>
          <a:xfrm>
            <a:off x="7079340" y="1373816"/>
            <a:ext cx="680360" cy="176813"/>
            <a:chOff x="875777" y="2463076"/>
            <a:chExt cx="918296" cy="238648"/>
          </a:xfrm>
        </p:grpSpPr>
        <p:sp>
          <p:nvSpPr>
            <p:cNvPr id="536" name="Google Shape;536;p12"/>
            <p:cNvSpPr/>
            <p:nvPr/>
          </p:nvSpPr>
          <p:spPr>
            <a:xfrm>
              <a:off x="875777" y="2463076"/>
              <a:ext cx="238648" cy="238648"/>
            </a:xfrm>
            <a:prstGeom prst="ellipse">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7" name="Google Shape;537;p12"/>
            <p:cNvSpPr/>
            <p:nvPr/>
          </p:nvSpPr>
          <p:spPr>
            <a:xfrm>
              <a:off x="1215601" y="2463076"/>
              <a:ext cx="238648" cy="238648"/>
            </a:xfrm>
            <a:prstGeom prst="ellipse">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8" name="Google Shape;538;p12"/>
            <p:cNvSpPr/>
            <p:nvPr/>
          </p:nvSpPr>
          <p:spPr>
            <a:xfrm>
              <a:off x="1555425" y="2463076"/>
              <a:ext cx="238648" cy="238648"/>
            </a:xfrm>
            <a:prstGeom prst="ellipse">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39" name="Google Shape;539;p12"/>
          <p:cNvSpPr txBox="1"/>
          <p:nvPr/>
        </p:nvSpPr>
        <p:spPr>
          <a:xfrm>
            <a:off x="10041907" y="1239503"/>
            <a:ext cx="15220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Contoh poin c</a:t>
            </a:r>
            <a:endParaRPr/>
          </a:p>
        </p:txBody>
      </p:sp>
      <p:sp>
        <p:nvSpPr>
          <p:cNvPr id="540" name="Google Shape;540;p12"/>
          <p:cNvSpPr/>
          <p:nvPr/>
        </p:nvSpPr>
        <p:spPr>
          <a:xfrm>
            <a:off x="1076960" y="1261722"/>
            <a:ext cx="5273040" cy="3393440"/>
          </a:xfrm>
          <a:prstGeom prst="roundRect">
            <a:avLst>
              <a:gd name="adj" fmla="val 5988"/>
            </a:avLst>
          </a:prstGeom>
          <a:solidFill>
            <a:srgbClr val="CD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1" name="Google Shape;541;p12"/>
          <p:cNvSpPr/>
          <p:nvPr/>
        </p:nvSpPr>
        <p:spPr>
          <a:xfrm rot="-9000000">
            <a:off x="2161587" y="4449564"/>
            <a:ext cx="401875" cy="1615437"/>
          </a:xfrm>
          <a:prstGeom prst="triangle">
            <a:avLst>
              <a:gd name="adj" fmla="val 31579"/>
            </a:avLst>
          </a:prstGeom>
          <a:solidFill>
            <a:srgbClr val="CD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2" name="Google Shape;542;p12"/>
          <p:cNvSpPr/>
          <p:nvPr/>
        </p:nvSpPr>
        <p:spPr>
          <a:xfrm>
            <a:off x="1277376" y="1498438"/>
            <a:ext cx="2584444" cy="1370222"/>
          </a:xfrm>
          <a:prstGeom prst="rect">
            <a:avLst/>
          </a:pr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3" name="Google Shape;543;p12"/>
          <p:cNvSpPr/>
          <p:nvPr/>
        </p:nvSpPr>
        <p:spPr>
          <a:xfrm>
            <a:off x="1277376" y="3054073"/>
            <a:ext cx="2584444" cy="1370222"/>
          </a:xfrm>
          <a:prstGeom prst="rect">
            <a:avLst/>
          </a:pr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4" name="Google Shape;544;p12"/>
          <p:cNvSpPr/>
          <p:nvPr/>
        </p:nvSpPr>
        <p:spPr>
          <a:xfrm>
            <a:off x="4161399" y="1498438"/>
            <a:ext cx="1927946" cy="2925858"/>
          </a:xfrm>
          <a:prstGeom prst="rect">
            <a:avLst/>
          </a:prstGeom>
          <a:solidFill>
            <a:srgbClr val="EAA82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5" name="Google Shape;545;p12"/>
          <p:cNvSpPr txBox="1"/>
          <p:nvPr/>
        </p:nvSpPr>
        <p:spPr>
          <a:xfrm>
            <a:off x="1638989" y="1808996"/>
            <a:ext cx="168656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Kamar Keluarga Pak Abdel (25m2)</a:t>
            </a:r>
            <a:endParaRPr/>
          </a:p>
        </p:txBody>
      </p:sp>
      <p:sp>
        <p:nvSpPr>
          <p:cNvPr id="546" name="Google Shape;546;p12"/>
          <p:cNvSpPr txBox="1"/>
          <p:nvPr/>
        </p:nvSpPr>
        <p:spPr>
          <a:xfrm>
            <a:off x="1638989" y="3378481"/>
            <a:ext cx="168656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Kamar Keluarga Pak Surya (26m2)</a:t>
            </a:r>
            <a:endParaRPr/>
          </a:p>
        </p:txBody>
      </p:sp>
      <p:sp>
        <p:nvSpPr>
          <p:cNvPr id="547" name="Google Shape;547;p12"/>
          <p:cNvSpPr txBox="1"/>
          <p:nvPr/>
        </p:nvSpPr>
        <p:spPr>
          <a:xfrm>
            <a:off x="4402785" y="2636460"/>
            <a:ext cx="168656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Ruang Tamu dan Dapur (30 m2 &gt;&gt; 15 m2 per keluarga)</a:t>
            </a:r>
            <a:endParaRPr/>
          </a:p>
        </p:txBody>
      </p:sp>
      <p:sp>
        <p:nvSpPr>
          <p:cNvPr id="548" name="Google Shape;548;p12"/>
          <p:cNvSpPr txBox="1"/>
          <p:nvPr/>
        </p:nvSpPr>
        <p:spPr>
          <a:xfrm>
            <a:off x="7172960" y="4619355"/>
            <a:ext cx="4390967" cy="369332"/>
          </a:xfrm>
          <a:prstGeom prst="rect">
            <a:avLst/>
          </a:prstGeom>
          <a:solidFill>
            <a:srgbClr val="017A87"/>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Keluarga Pak Abdel = 25 + 15 = 40 m2 </a:t>
            </a:r>
            <a:endParaRPr/>
          </a:p>
        </p:txBody>
      </p:sp>
      <p:sp>
        <p:nvSpPr>
          <p:cNvPr id="549" name="Google Shape;549;p12"/>
          <p:cNvSpPr txBox="1"/>
          <p:nvPr/>
        </p:nvSpPr>
        <p:spPr>
          <a:xfrm>
            <a:off x="7172960" y="5063450"/>
            <a:ext cx="4390967" cy="369332"/>
          </a:xfrm>
          <a:prstGeom prst="rect">
            <a:avLst/>
          </a:prstGeom>
          <a:solidFill>
            <a:srgbClr val="EAA82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Keluarga Pak Surya = 26 + 15 = 41 m2 </a:t>
            </a:r>
            <a:endParaRPr/>
          </a:p>
        </p:txBody>
      </p:sp>
      <p:sp>
        <p:nvSpPr>
          <p:cNvPr id="3" name="Google Shape;435;p9">
            <a:extLst>
              <a:ext uri="{FF2B5EF4-FFF2-40B4-BE49-F238E27FC236}">
                <a16:creationId xmlns:a16="http://schemas.microsoft.com/office/drawing/2014/main" id="{4F3654CB-AF13-4A67-71C8-A1BD464F1B39}"/>
              </a:ext>
            </a:extLst>
          </p:cNvPr>
          <p:cNvSpPr txBox="1"/>
          <p:nvPr/>
        </p:nvSpPr>
        <p:spPr>
          <a:xfrm>
            <a:off x="358815" y="130088"/>
            <a:ext cx="395672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PERTANYAAN 302</a:t>
            </a:r>
            <a:endParaRPr sz="1600" dirty="0">
              <a:latin typeface="Franklin Gothic Medium Cond" panose="020B06060304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13"/>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5" name="Google Shape;555;p13"/>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6" name="Google Shape;556;p13"/>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557" name="Google Shape;557;p13"/>
          <p:cNvSpPr/>
          <p:nvPr/>
        </p:nvSpPr>
        <p:spPr>
          <a:xfrm>
            <a:off x="-11575" y="-49066"/>
            <a:ext cx="5105864"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8" name="Google Shape;558;p13"/>
          <p:cNvSpPr txBox="1"/>
          <p:nvPr/>
        </p:nvSpPr>
        <p:spPr>
          <a:xfrm>
            <a:off x="358815" y="130088"/>
            <a:ext cx="395672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PERTANYAAN 302</a:t>
            </a:r>
            <a:endParaRPr sz="1600" dirty="0">
              <a:latin typeface="Franklin Gothic Medium Cond" panose="020B0606030402020204" pitchFamily="34" charset="0"/>
            </a:endParaRPr>
          </a:p>
        </p:txBody>
      </p:sp>
      <p:grpSp>
        <p:nvGrpSpPr>
          <p:cNvPr id="559" name="Google Shape;559;p13"/>
          <p:cNvGrpSpPr/>
          <p:nvPr/>
        </p:nvGrpSpPr>
        <p:grpSpPr>
          <a:xfrm>
            <a:off x="-659757" y="95126"/>
            <a:ext cx="437309" cy="3187665"/>
            <a:chOff x="-659757" y="95126"/>
            <a:chExt cx="437309" cy="3187665"/>
          </a:xfrm>
        </p:grpSpPr>
        <p:sp>
          <p:nvSpPr>
            <p:cNvPr id="560" name="Google Shape;560;p13"/>
            <p:cNvSpPr/>
            <p:nvPr/>
          </p:nvSpPr>
          <p:spPr>
            <a:xfrm>
              <a:off x="-659757" y="95126"/>
              <a:ext cx="437309" cy="437309"/>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1" name="Google Shape;561;p13"/>
            <p:cNvSpPr/>
            <p:nvPr/>
          </p:nvSpPr>
          <p:spPr>
            <a:xfrm>
              <a:off x="-659757" y="785127"/>
              <a:ext cx="437309" cy="437309"/>
            </a:xfrm>
            <a:prstGeom prst="rect">
              <a:avLst/>
            </a:prstGeom>
            <a:solidFill>
              <a:srgbClr val="27496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2" name="Google Shape;562;p13"/>
            <p:cNvSpPr/>
            <p:nvPr/>
          </p:nvSpPr>
          <p:spPr>
            <a:xfrm>
              <a:off x="-659757" y="1471912"/>
              <a:ext cx="437309" cy="437309"/>
            </a:xfrm>
            <a:prstGeom prst="rect">
              <a:avLst/>
            </a:prstGeom>
            <a:solidFill>
              <a:srgbClr val="0C7B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3" name="Google Shape;563;p13"/>
            <p:cNvSpPr/>
            <p:nvPr/>
          </p:nvSpPr>
          <p:spPr>
            <a:xfrm>
              <a:off x="-659757" y="2158697"/>
              <a:ext cx="437309" cy="437309"/>
            </a:xfrm>
            <a:prstGeom prst="rect">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4" name="Google Shape;564;p13"/>
            <p:cNvSpPr/>
            <p:nvPr/>
          </p:nvSpPr>
          <p:spPr>
            <a:xfrm>
              <a:off x="-659757" y="2845482"/>
              <a:ext cx="437309" cy="437309"/>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65" name="Google Shape;565;p13"/>
          <p:cNvSpPr txBox="1"/>
          <p:nvPr/>
        </p:nvSpPr>
        <p:spPr>
          <a:xfrm>
            <a:off x="9069412" y="141663"/>
            <a:ext cx="292169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contoh kasus pertanyaan 302</a:t>
            </a:r>
            <a:endParaRPr/>
          </a:p>
        </p:txBody>
      </p:sp>
      <p:sp>
        <p:nvSpPr>
          <p:cNvPr id="566" name="Google Shape;566;p13"/>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7" name="Google Shape;567;p13"/>
          <p:cNvSpPr txBox="1"/>
          <p:nvPr/>
        </p:nvSpPr>
        <p:spPr>
          <a:xfrm>
            <a:off x="7079340" y="1995421"/>
            <a:ext cx="4696691" cy="39703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i="1">
                <a:solidFill>
                  <a:schemeClr val="dk1"/>
                </a:solidFill>
                <a:latin typeface="Calibri"/>
                <a:ea typeface="Calibri"/>
                <a:cs typeface="Calibri"/>
                <a:sym typeface="Calibri"/>
              </a:rPr>
              <a:t>Rumah keluarga Pak Desta memiliki taman di samping rumahnya dan masih dalam 1 atap. Berdasarkan konsep mengenai luas lantai bangunan tempat tinggal, maka yang dihitung adalah </a:t>
            </a:r>
            <a:r>
              <a:rPr lang="en-US" sz="2800" b="1" i="1">
                <a:solidFill>
                  <a:schemeClr val="dk1"/>
                </a:solidFill>
                <a:latin typeface="Calibri"/>
                <a:ea typeface="Calibri"/>
                <a:cs typeface="Calibri"/>
                <a:sym typeface="Calibri"/>
              </a:rPr>
              <a:t>luas lantai dari rumah yang ditempati dan luas taman</a:t>
            </a:r>
            <a:r>
              <a:rPr lang="en-US" sz="2800" i="1">
                <a:solidFill>
                  <a:schemeClr val="dk1"/>
                </a:solidFill>
                <a:latin typeface="Calibri"/>
                <a:ea typeface="Calibri"/>
                <a:cs typeface="Calibri"/>
                <a:sym typeface="Calibri"/>
              </a:rPr>
              <a:t>.</a:t>
            </a:r>
            <a:endParaRPr/>
          </a:p>
        </p:txBody>
      </p:sp>
      <p:sp>
        <p:nvSpPr>
          <p:cNvPr id="568" name="Google Shape;568;p13"/>
          <p:cNvSpPr/>
          <p:nvPr/>
        </p:nvSpPr>
        <p:spPr>
          <a:xfrm>
            <a:off x="6884071" y="1673699"/>
            <a:ext cx="4891960" cy="4486769"/>
          </a:xfrm>
          <a:prstGeom prst="roundRect">
            <a:avLst>
              <a:gd name="adj" fmla="val 5977"/>
            </a:avLst>
          </a:prstGeom>
          <a:noFill/>
          <a:ln w="12700" cap="flat" cmpd="sng">
            <a:solidFill>
              <a:srgbClr val="017A87"/>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9" name="Google Shape;569;p13"/>
          <p:cNvSpPr/>
          <p:nvPr/>
        </p:nvSpPr>
        <p:spPr>
          <a:xfrm>
            <a:off x="6884071" y="1471912"/>
            <a:ext cx="4891960" cy="437309"/>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70" name="Google Shape;570;p13"/>
          <p:cNvGrpSpPr/>
          <p:nvPr/>
        </p:nvGrpSpPr>
        <p:grpSpPr>
          <a:xfrm>
            <a:off x="7079340" y="1606225"/>
            <a:ext cx="680360" cy="176813"/>
            <a:chOff x="875777" y="2463076"/>
            <a:chExt cx="918296" cy="238648"/>
          </a:xfrm>
        </p:grpSpPr>
        <p:sp>
          <p:nvSpPr>
            <p:cNvPr id="571" name="Google Shape;571;p13"/>
            <p:cNvSpPr/>
            <p:nvPr/>
          </p:nvSpPr>
          <p:spPr>
            <a:xfrm>
              <a:off x="875777" y="2463076"/>
              <a:ext cx="238648" cy="238648"/>
            </a:xfrm>
            <a:prstGeom prst="ellipse">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2" name="Google Shape;572;p13"/>
            <p:cNvSpPr/>
            <p:nvPr/>
          </p:nvSpPr>
          <p:spPr>
            <a:xfrm>
              <a:off x="1215601" y="2463076"/>
              <a:ext cx="238648" cy="238648"/>
            </a:xfrm>
            <a:prstGeom prst="ellipse">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3" name="Google Shape;573;p13"/>
            <p:cNvSpPr/>
            <p:nvPr/>
          </p:nvSpPr>
          <p:spPr>
            <a:xfrm>
              <a:off x="1555425" y="2463076"/>
              <a:ext cx="238648" cy="238648"/>
            </a:xfrm>
            <a:prstGeom prst="ellipse">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74" name="Google Shape;574;p13"/>
          <p:cNvSpPr txBox="1"/>
          <p:nvPr/>
        </p:nvSpPr>
        <p:spPr>
          <a:xfrm>
            <a:off x="10041907" y="1471912"/>
            <a:ext cx="15220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Contoh poin d</a:t>
            </a:r>
            <a:endParaRPr/>
          </a:p>
        </p:txBody>
      </p:sp>
      <p:grpSp>
        <p:nvGrpSpPr>
          <p:cNvPr id="575" name="Google Shape;575;p13"/>
          <p:cNvGrpSpPr/>
          <p:nvPr/>
        </p:nvGrpSpPr>
        <p:grpSpPr>
          <a:xfrm>
            <a:off x="266829" y="1471912"/>
            <a:ext cx="6285878" cy="3944283"/>
            <a:chOff x="266829" y="1003781"/>
            <a:chExt cx="6285878" cy="3944283"/>
          </a:xfrm>
        </p:grpSpPr>
        <p:grpSp>
          <p:nvGrpSpPr>
            <p:cNvPr id="576" name="Google Shape;576;p13"/>
            <p:cNvGrpSpPr/>
            <p:nvPr/>
          </p:nvGrpSpPr>
          <p:grpSpPr>
            <a:xfrm>
              <a:off x="3825117" y="1708368"/>
              <a:ext cx="2538344" cy="2711536"/>
              <a:chOff x="4124960" y="3549692"/>
              <a:chExt cx="2538344" cy="2711536"/>
            </a:xfrm>
          </p:grpSpPr>
          <p:pic>
            <p:nvPicPr>
              <p:cNvPr id="577" name="Google Shape;577;p13" descr="Icon"/>
              <p:cNvPicPr preferRelativeResize="0"/>
              <p:nvPr/>
            </p:nvPicPr>
            <p:blipFill rotWithShape="1">
              <a:blip r:embed="rId3">
                <a:alphaModFix/>
              </a:blip>
              <a:srcRect/>
              <a:stretch/>
            </p:blipFill>
            <p:spPr>
              <a:xfrm>
                <a:off x="4290718" y="3888642"/>
                <a:ext cx="2372586" cy="2372586"/>
              </a:xfrm>
              <a:prstGeom prst="rect">
                <a:avLst/>
              </a:prstGeom>
              <a:noFill/>
              <a:ln>
                <a:noFill/>
              </a:ln>
            </p:spPr>
          </p:pic>
          <p:sp>
            <p:nvSpPr>
              <p:cNvPr id="578" name="Google Shape;578;p13"/>
              <p:cNvSpPr/>
              <p:nvPr/>
            </p:nvSpPr>
            <p:spPr>
              <a:xfrm>
                <a:off x="4124960" y="3549692"/>
                <a:ext cx="1432560" cy="10527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579" name="Google Shape;579;p13" descr="Icon&#10;&#10;Description automatically generated"/>
            <p:cNvPicPr preferRelativeResize="0"/>
            <p:nvPr/>
          </p:nvPicPr>
          <p:blipFill rotWithShape="1">
            <a:blip r:embed="rId4">
              <a:alphaModFix/>
            </a:blip>
            <a:srcRect l="52738" t="13635" b="59131"/>
            <a:stretch/>
          </p:blipFill>
          <p:spPr>
            <a:xfrm>
              <a:off x="4688555" y="1535723"/>
              <a:ext cx="1864152" cy="1074169"/>
            </a:xfrm>
            <a:prstGeom prst="rect">
              <a:avLst/>
            </a:prstGeom>
            <a:noFill/>
            <a:ln>
              <a:noFill/>
            </a:ln>
          </p:spPr>
        </p:pic>
        <p:pic>
          <p:nvPicPr>
            <p:cNvPr id="580" name="Google Shape;580;p13" descr="Icon&#10;&#10;Description automatically generated"/>
            <p:cNvPicPr preferRelativeResize="0"/>
            <p:nvPr/>
          </p:nvPicPr>
          <p:blipFill rotWithShape="1">
            <a:blip r:embed="rId4">
              <a:alphaModFix/>
            </a:blip>
            <a:srcRect l="52738" t="13635" b="59131"/>
            <a:stretch/>
          </p:blipFill>
          <p:spPr>
            <a:xfrm>
              <a:off x="3478861" y="1535723"/>
              <a:ext cx="1864152" cy="1074169"/>
            </a:xfrm>
            <a:prstGeom prst="rect">
              <a:avLst/>
            </a:prstGeom>
            <a:noFill/>
            <a:ln>
              <a:noFill/>
            </a:ln>
          </p:spPr>
        </p:pic>
        <p:pic>
          <p:nvPicPr>
            <p:cNvPr id="581" name="Google Shape;581;p13" descr="Icon&#10;&#10;Description automatically generated"/>
            <p:cNvPicPr preferRelativeResize="0"/>
            <p:nvPr/>
          </p:nvPicPr>
          <p:blipFill rotWithShape="1">
            <a:blip r:embed="rId4">
              <a:alphaModFix/>
            </a:blip>
            <a:srcRect/>
            <a:stretch/>
          </p:blipFill>
          <p:spPr>
            <a:xfrm>
              <a:off x="266829" y="1003781"/>
              <a:ext cx="3944283" cy="3944283"/>
            </a:xfrm>
            <a:prstGeom prst="rect">
              <a:avLst/>
            </a:prstGeom>
            <a:noFill/>
            <a:ln>
              <a:noFill/>
            </a:ln>
          </p:spPr>
        </p:pic>
        <p:cxnSp>
          <p:nvCxnSpPr>
            <p:cNvPr id="582" name="Google Shape;582;p13"/>
            <p:cNvCxnSpPr/>
            <p:nvPr/>
          </p:nvCxnSpPr>
          <p:spPr>
            <a:xfrm>
              <a:off x="6200901" y="2517051"/>
              <a:ext cx="0" cy="1887309"/>
            </a:xfrm>
            <a:prstGeom prst="straightConnector1">
              <a:avLst/>
            </a:prstGeom>
            <a:noFill/>
            <a:ln w="101600" cap="flat" cmpd="sng">
              <a:solidFill>
                <a:schemeClr val="dk1"/>
              </a:solidFill>
              <a:prstDash val="solid"/>
              <a:miter lim="800000"/>
              <a:headEnd type="none" w="sm" len="sm"/>
              <a:tailEnd type="none" w="sm" len="sm"/>
            </a:ln>
          </p:spPr>
        </p:cxnSp>
        <p:cxnSp>
          <p:nvCxnSpPr>
            <p:cNvPr id="583" name="Google Shape;583;p13"/>
            <p:cNvCxnSpPr/>
            <p:nvPr/>
          </p:nvCxnSpPr>
          <p:spPr>
            <a:xfrm>
              <a:off x="6000750" y="4366260"/>
              <a:ext cx="251460" cy="0"/>
            </a:xfrm>
            <a:prstGeom prst="straightConnector1">
              <a:avLst/>
            </a:prstGeom>
            <a:noFill/>
            <a:ln w="92075" cap="flat" cmpd="sng">
              <a:solidFill>
                <a:schemeClr val="dk1"/>
              </a:solidFill>
              <a:prstDash val="solid"/>
              <a:miter lim="800000"/>
              <a:headEnd type="none" w="sm" len="sm"/>
              <a:tailEnd type="none" w="sm" len="sm"/>
            </a:ln>
          </p:spPr>
        </p:cxn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14"/>
          <p:cNvSpPr/>
          <p:nvPr/>
        </p:nvSpPr>
        <p:spPr>
          <a:xfrm>
            <a:off x="10335490" y="6526384"/>
            <a:ext cx="1856510" cy="3316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0" name="Google Shape;590;p14"/>
          <p:cNvSpPr/>
          <p:nvPr/>
        </p:nvSpPr>
        <p:spPr>
          <a:xfrm>
            <a:off x="4618299" y="130088"/>
            <a:ext cx="7573701" cy="44094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1" name="Google Shape;591;p14"/>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dk1"/>
                </a:solidFill>
              </a:rPr>
              <a:t>14</a:t>
            </a:fld>
            <a:endParaRPr>
              <a:solidFill>
                <a:schemeClr val="dk1"/>
              </a:solidFill>
            </a:endParaRPr>
          </a:p>
        </p:txBody>
      </p:sp>
      <p:grpSp>
        <p:nvGrpSpPr>
          <p:cNvPr id="592" name="Google Shape;592;p14"/>
          <p:cNvGrpSpPr/>
          <p:nvPr/>
        </p:nvGrpSpPr>
        <p:grpSpPr>
          <a:xfrm>
            <a:off x="-659757" y="95126"/>
            <a:ext cx="437309" cy="3187665"/>
            <a:chOff x="-659757" y="95126"/>
            <a:chExt cx="437309" cy="3187665"/>
          </a:xfrm>
        </p:grpSpPr>
        <p:sp>
          <p:nvSpPr>
            <p:cNvPr id="593" name="Google Shape;593;p14"/>
            <p:cNvSpPr/>
            <p:nvPr/>
          </p:nvSpPr>
          <p:spPr>
            <a:xfrm>
              <a:off x="-659757" y="95126"/>
              <a:ext cx="437309" cy="437309"/>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4" name="Google Shape;594;p14"/>
            <p:cNvSpPr/>
            <p:nvPr/>
          </p:nvSpPr>
          <p:spPr>
            <a:xfrm>
              <a:off x="-659757" y="785127"/>
              <a:ext cx="437309" cy="437309"/>
            </a:xfrm>
            <a:prstGeom prst="rect">
              <a:avLst/>
            </a:prstGeom>
            <a:solidFill>
              <a:srgbClr val="27496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5" name="Google Shape;595;p14"/>
            <p:cNvSpPr/>
            <p:nvPr/>
          </p:nvSpPr>
          <p:spPr>
            <a:xfrm>
              <a:off x="-659757" y="1471912"/>
              <a:ext cx="437309" cy="437309"/>
            </a:xfrm>
            <a:prstGeom prst="rect">
              <a:avLst/>
            </a:prstGeom>
            <a:solidFill>
              <a:srgbClr val="0C7B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6" name="Google Shape;596;p14"/>
            <p:cNvSpPr/>
            <p:nvPr/>
          </p:nvSpPr>
          <p:spPr>
            <a:xfrm>
              <a:off x="-659757" y="2158697"/>
              <a:ext cx="437309" cy="437309"/>
            </a:xfrm>
            <a:prstGeom prst="rect">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7" name="Google Shape;597;p14"/>
            <p:cNvSpPr/>
            <p:nvPr/>
          </p:nvSpPr>
          <p:spPr>
            <a:xfrm>
              <a:off x="-659757" y="2845482"/>
              <a:ext cx="437309" cy="437309"/>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598" name="Google Shape;598;p14"/>
          <p:cNvSpPr/>
          <p:nvPr/>
        </p:nvSpPr>
        <p:spPr>
          <a:xfrm>
            <a:off x="-11575" y="-49066"/>
            <a:ext cx="5105864"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9" name="Google Shape;599;p14"/>
          <p:cNvSpPr txBox="1"/>
          <p:nvPr/>
        </p:nvSpPr>
        <p:spPr>
          <a:xfrm>
            <a:off x="358815" y="130088"/>
            <a:ext cx="395672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PERTANYAAN 303</a:t>
            </a:r>
            <a:endParaRPr sz="1600" dirty="0">
              <a:latin typeface="Franklin Gothic Medium Cond" panose="020B0606030402020204" pitchFamily="34" charset="0"/>
            </a:endParaRPr>
          </a:p>
        </p:txBody>
      </p:sp>
      <p:sp>
        <p:nvSpPr>
          <p:cNvPr id="600" name="Google Shape;600;p14"/>
          <p:cNvSpPr txBox="1"/>
          <p:nvPr/>
        </p:nvSpPr>
        <p:spPr>
          <a:xfrm>
            <a:off x="8542117" y="141663"/>
            <a:ext cx="3525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142850"/>
                </a:solidFill>
                <a:latin typeface="Calibri"/>
                <a:ea typeface="Calibri"/>
                <a:cs typeface="Calibri"/>
                <a:sym typeface="Calibri"/>
              </a:rPr>
              <a:t>lihat buku pedoman halaman 70-71</a:t>
            </a:r>
            <a:endParaRPr/>
          </a:p>
        </p:txBody>
      </p:sp>
      <p:sp>
        <p:nvSpPr>
          <p:cNvPr id="601" name="Google Shape;601;p14"/>
          <p:cNvSpPr/>
          <p:nvPr/>
        </p:nvSpPr>
        <p:spPr>
          <a:xfrm>
            <a:off x="-11575" y="6526384"/>
            <a:ext cx="10347066"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02" name="Google Shape;602;p14"/>
          <p:cNvPicPr preferRelativeResize="0"/>
          <p:nvPr/>
        </p:nvPicPr>
        <p:blipFill rotWithShape="1">
          <a:blip r:embed="rId3">
            <a:alphaModFix/>
          </a:blip>
          <a:srcRect/>
          <a:stretch/>
        </p:blipFill>
        <p:spPr>
          <a:xfrm>
            <a:off x="562707" y="985085"/>
            <a:ext cx="11066585" cy="807433"/>
          </a:xfrm>
          <a:prstGeom prst="roundRect">
            <a:avLst>
              <a:gd name="adj" fmla="val 11689"/>
            </a:avLst>
          </a:prstGeom>
          <a:noFill/>
          <a:ln w="9525" cap="flat" cmpd="sng">
            <a:solidFill>
              <a:schemeClr val="dk1"/>
            </a:solidFill>
            <a:prstDash val="solid"/>
            <a:round/>
            <a:headEnd type="none" w="sm" len="sm"/>
            <a:tailEnd type="none" w="sm" len="sm"/>
          </a:ln>
        </p:spPr>
      </p:pic>
      <p:sp>
        <p:nvSpPr>
          <p:cNvPr id="603" name="Google Shape;603;p14"/>
          <p:cNvSpPr/>
          <p:nvPr/>
        </p:nvSpPr>
        <p:spPr>
          <a:xfrm>
            <a:off x="2695375" y="2093986"/>
            <a:ext cx="7346897" cy="510778"/>
          </a:xfrm>
          <a:prstGeom prst="roundRect">
            <a:avLst>
              <a:gd name="adj" fmla="val 16667"/>
            </a:avLst>
          </a:prstGeom>
          <a:noFill/>
          <a:ln w="9525" cap="flat" cmpd="sng">
            <a:solidFill>
              <a:schemeClr val="lt1"/>
            </a:solidFill>
            <a:prstDash val="dash"/>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dirty="0" err="1">
                <a:solidFill>
                  <a:schemeClr val="lt1"/>
                </a:solidFill>
                <a:latin typeface="Calibri"/>
                <a:ea typeface="Calibri"/>
                <a:cs typeface="Calibri"/>
                <a:sym typeface="Calibri"/>
              </a:rPr>
              <a:t>Lantai</a:t>
            </a:r>
            <a:r>
              <a:rPr lang="en-US" sz="2400" i="1" dirty="0">
                <a:solidFill>
                  <a:schemeClr val="lt1"/>
                </a:solidFill>
                <a:latin typeface="Calibri"/>
                <a:ea typeface="Calibri"/>
                <a:cs typeface="Calibri"/>
                <a:sym typeface="Calibri"/>
              </a:rPr>
              <a:t> </a:t>
            </a:r>
            <a:r>
              <a:rPr lang="en-US" sz="2400" i="1" dirty="0" err="1">
                <a:solidFill>
                  <a:schemeClr val="lt1"/>
                </a:solidFill>
                <a:latin typeface="Calibri"/>
                <a:ea typeface="Calibri"/>
                <a:cs typeface="Calibri"/>
                <a:sym typeface="Calibri"/>
              </a:rPr>
              <a:t>adalah</a:t>
            </a:r>
            <a:r>
              <a:rPr lang="en-US" sz="2400" i="1" dirty="0">
                <a:solidFill>
                  <a:schemeClr val="lt1"/>
                </a:solidFill>
                <a:latin typeface="Calibri"/>
                <a:ea typeface="Calibri"/>
                <a:cs typeface="Calibri"/>
                <a:sym typeface="Calibri"/>
              </a:rPr>
              <a:t> </a:t>
            </a:r>
            <a:r>
              <a:rPr lang="en-US" sz="2400" i="1" dirty="0" err="1">
                <a:solidFill>
                  <a:schemeClr val="lt1"/>
                </a:solidFill>
                <a:latin typeface="Calibri"/>
                <a:ea typeface="Calibri"/>
                <a:cs typeface="Calibri"/>
                <a:sym typeface="Calibri"/>
              </a:rPr>
              <a:t>bagian</a:t>
            </a:r>
            <a:r>
              <a:rPr lang="en-US" sz="2400" i="1" dirty="0">
                <a:solidFill>
                  <a:schemeClr val="lt1"/>
                </a:solidFill>
                <a:latin typeface="Calibri"/>
                <a:ea typeface="Calibri"/>
                <a:cs typeface="Calibri"/>
                <a:sym typeface="Calibri"/>
              </a:rPr>
              <a:t> </a:t>
            </a:r>
            <a:r>
              <a:rPr lang="en-US" sz="2400" i="1" dirty="0" err="1">
                <a:solidFill>
                  <a:schemeClr val="lt1"/>
                </a:solidFill>
                <a:latin typeface="Calibri"/>
                <a:ea typeface="Calibri"/>
                <a:cs typeface="Calibri"/>
                <a:sym typeface="Calibri"/>
              </a:rPr>
              <a:t>bawah</a:t>
            </a:r>
            <a:r>
              <a:rPr lang="en-US" sz="2400" i="1" dirty="0">
                <a:solidFill>
                  <a:schemeClr val="lt1"/>
                </a:solidFill>
                <a:latin typeface="Calibri"/>
                <a:ea typeface="Calibri"/>
                <a:cs typeface="Calibri"/>
                <a:sym typeface="Calibri"/>
              </a:rPr>
              <a:t>/</a:t>
            </a:r>
            <a:r>
              <a:rPr lang="en-US" sz="2400" i="1" dirty="0" err="1">
                <a:solidFill>
                  <a:schemeClr val="lt1"/>
                </a:solidFill>
                <a:latin typeface="Calibri"/>
                <a:ea typeface="Calibri"/>
                <a:cs typeface="Calibri"/>
                <a:sym typeface="Calibri"/>
              </a:rPr>
              <a:t>dasar</a:t>
            </a:r>
            <a:r>
              <a:rPr lang="en-US" sz="2400" i="1" dirty="0">
                <a:solidFill>
                  <a:schemeClr val="lt1"/>
                </a:solidFill>
                <a:latin typeface="Calibri"/>
                <a:ea typeface="Calibri"/>
                <a:cs typeface="Calibri"/>
                <a:sym typeface="Calibri"/>
              </a:rPr>
              <a:t>/alas </a:t>
            </a:r>
            <a:r>
              <a:rPr lang="en-US" sz="2400" i="1" dirty="0" err="1">
                <a:solidFill>
                  <a:schemeClr val="lt1"/>
                </a:solidFill>
                <a:latin typeface="Calibri"/>
                <a:ea typeface="Calibri"/>
                <a:cs typeface="Calibri"/>
                <a:sym typeface="Calibri"/>
              </a:rPr>
              <a:t>suatu</a:t>
            </a:r>
            <a:r>
              <a:rPr lang="en-US" sz="2400" i="1" dirty="0">
                <a:solidFill>
                  <a:schemeClr val="lt1"/>
                </a:solidFill>
                <a:latin typeface="Calibri"/>
                <a:ea typeface="Calibri"/>
                <a:cs typeface="Calibri"/>
                <a:sym typeface="Calibri"/>
              </a:rPr>
              <a:t> </a:t>
            </a:r>
            <a:r>
              <a:rPr lang="en-US" sz="2400" i="1" dirty="0" err="1">
                <a:solidFill>
                  <a:schemeClr val="lt1"/>
                </a:solidFill>
                <a:latin typeface="Calibri"/>
                <a:ea typeface="Calibri"/>
                <a:cs typeface="Calibri"/>
                <a:sym typeface="Calibri"/>
              </a:rPr>
              <a:t>ruangan</a:t>
            </a:r>
            <a:endParaRPr sz="2400" i="1" dirty="0">
              <a:solidFill>
                <a:schemeClr val="lt1"/>
              </a:solidFill>
              <a:latin typeface="Calibri"/>
              <a:ea typeface="Calibri"/>
              <a:cs typeface="Calibri"/>
              <a:sym typeface="Calibri"/>
            </a:endParaRPr>
          </a:p>
        </p:txBody>
      </p:sp>
      <p:sp>
        <p:nvSpPr>
          <p:cNvPr id="604" name="Google Shape;604;p14"/>
          <p:cNvSpPr/>
          <p:nvPr/>
        </p:nvSpPr>
        <p:spPr>
          <a:xfrm>
            <a:off x="2045915" y="2926168"/>
            <a:ext cx="1107440" cy="1107440"/>
          </a:xfrm>
          <a:prstGeom prst="rect">
            <a:avLst/>
          </a:prstGeom>
          <a:noFill/>
          <a:ln w="38100" cap="flat" cmpd="sng">
            <a:solidFill>
              <a:srgbClr val="EAA8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5" name="Google Shape;605;p14"/>
          <p:cNvSpPr/>
          <p:nvPr/>
        </p:nvSpPr>
        <p:spPr>
          <a:xfrm>
            <a:off x="2359644" y="3193228"/>
            <a:ext cx="7682628" cy="1605302"/>
          </a:xfrm>
          <a:prstGeom prst="roundRect">
            <a:avLst>
              <a:gd name="adj" fmla="val 16667"/>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6" name="Google Shape;606;p14"/>
          <p:cNvSpPr txBox="1"/>
          <p:nvPr/>
        </p:nvSpPr>
        <p:spPr>
          <a:xfrm>
            <a:off x="3069521" y="3479888"/>
            <a:ext cx="6789871"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chemeClr val="lt1"/>
                </a:solidFill>
                <a:latin typeface="Calibri"/>
                <a:ea typeface="Calibri"/>
                <a:cs typeface="Calibri"/>
                <a:sym typeface="Calibri"/>
              </a:rPr>
              <a:t>Jika bangunan menggunakan lebih dari satu jenis lantai yang luasnya sama, maka jenis lantai terluas yang dipilih adalah </a:t>
            </a:r>
            <a:r>
              <a:rPr lang="en-US" sz="2000" b="1" i="1">
                <a:solidFill>
                  <a:schemeClr val="lt1"/>
                </a:solidFill>
                <a:latin typeface="Calibri"/>
                <a:ea typeface="Calibri"/>
                <a:cs typeface="Calibri"/>
                <a:sym typeface="Calibri"/>
              </a:rPr>
              <a:t>jenis lantai dengan kode lebih kecil.</a:t>
            </a:r>
            <a:endParaRPr/>
          </a:p>
        </p:txBody>
      </p:sp>
      <p:sp>
        <p:nvSpPr>
          <p:cNvPr id="607" name="Google Shape;607;p14"/>
          <p:cNvSpPr/>
          <p:nvPr/>
        </p:nvSpPr>
        <p:spPr>
          <a:xfrm>
            <a:off x="1805924" y="2756225"/>
            <a:ext cx="1107440" cy="11074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08" name="Google Shape;608;p14"/>
          <p:cNvGrpSpPr/>
          <p:nvPr/>
        </p:nvGrpSpPr>
        <p:grpSpPr>
          <a:xfrm>
            <a:off x="2122337" y="2081012"/>
            <a:ext cx="437309" cy="1625186"/>
            <a:chOff x="8410037" y="1076992"/>
            <a:chExt cx="437309" cy="1625186"/>
          </a:xfrm>
        </p:grpSpPr>
        <p:sp>
          <p:nvSpPr>
            <p:cNvPr id="609" name="Google Shape;609;p14"/>
            <p:cNvSpPr/>
            <p:nvPr/>
          </p:nvSpPr>
          <p:spPr>
            <a:xfrm>
              <a:off x="8410037" y="1076992"/>
              <a:ext cx="437309" cy="1178383"/>
            </a:xfrm>
            <a:prstGeom prst="flowChartManualOperation">
              <a:avLst/>
            </a:prstGeom>
            <a:solidFill>
              <a:srgbClr val="EAA824"/>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0" name="Google Shape;610;p14"/>
            <p:cNvSpPr/>
            <p:nvPr/>
          </p:nvSpPr>
          <p:spPr>
            <a:xfrm>
              <a:off x="8449669" y="2344135"/>
              <a:ext cx="358043" cy="358043"/>
            </a:xfrm>
            <a:prstGeom prst="ellipse">
              <a:avLst/>
            </a:prstGeom>
            <a:solidFill>
              <a:srgbClr val="EAA824"/>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5"/>
          <p:cNvSpPr/>
          <p:nvPr/>
        </p:nvSpPr>
        <p:spPr>
          <a:xfrm>
            <a:off x="10335490" y="6526384"/>
            <a:ext cx="1856510" cy="3316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7" name="Google Shape;617;p15"/>
          <p:cNvSpPr/>
          <p:nvPr/>
        </p:nvSpPr>
        <p:spPr>
          <a:xfrm>
            <a:off x="4618299" y="130088"/>
            <a:ext cx="7573701" cy="44094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8" name="Google Shape;618;p15"/>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dk1"/>
                </a:solidFill>
              </a:rPr>
              <a:t>15</a:t>
            </a:fld>
            <a:endParaRPr>
              <a:solidFill>
                <a:schemeClr val="dk1"/>
              </a:solidFill>
            </a:endParaRPr>
          </a:p>
        </p:txBody>
      </p:sp>
      <p:grpSp>
        <p:nvGrpSpPr>
          <p:cNvPr id="619" name="Google Shape;619;p15"/>
          <p:cNvGrpSpPr/>
          <p:nvPr/>
        </p:nvGrpSpPr>
        <p:grpSpPr>
          <a:xfrm>
            <a:off x="-659757" y="95126"/>
            <a:ext cx="437309" cy="3187665"/>
            <a:chOff x="-659757" y="95126"/>
            <a:chExt cx="437309" cy="3187665"/>
          </a:xfrm>
        </p:grpSpPr>
        <p:sp>
          <p:nvSpPr>
            <p:cNvPr id="620" name="Google Shape;620;p15"/>
            <p:cNvSpPr/>
            <p:nvPr/>
          </p:nvSpPr>
          <p:spPr>
            <a:xfrm>
              <a:off x="-659757" y="95126"/>
              <a:ext cx="437309" cy="437309"/>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1" name="Google Shape;621;p15"/>
            <p:cNvSpPr/>
            <p:nvPr/>
          </p:nvSpPr>
          <p:spPr>
            <a:xfrm>
              <a:off x="-659757" y="785127"/>
              <a:ext cx="437309" cy="437309"/>
            </a:xfrm>
            <a:prstGeom prst="rect">
              <a:avLst/>
            </a:prstGeom>
            <a:solidFill>
              <a:srgbClr val="27496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2" name="Google Shape;622;p15"/>
            <p:cNvSpPr/>
            <p:nvPr/>
          </p:nvSpPr>
          <p:spPr>
            <a:xfrm>
              <a:off x="-659757" y="1471912"/>
              <a:ext cx="437309" cy="437309"/>
            </a:xfrm>
            <a:prstGeom prst="rect">
              <a:avLst/>
            </a:prstGeom>
            <a:solidFill>
              <a:srgbClr val="0C7B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3" name="Google Shape;623;p15"/>
            <p:cNvSpPr/>
            <p:nvPr/>
          </p:nvSpPr>
          <p:spPr>
            <a:xfrm>
              <a:off x="-659757" y="2158697"/>
              <a:ext cx="437309" cy="437309"/>
            </a:xfrm>
            <a:prstGeom prst="rect">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4" name="Google Shape;624;p15"/>
            <p:cNvSpPr/>
            <p:nvPr/>
          </p:nvSpPr>
          <p:spPr>
            <a:xfrm>
              <a:off x="-659757" y="2845482"/>
              <a:ext cx="437309" cy="437309"/>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625" name="Google Shape;625;p15"/>
          <p:cNvSpPr/>
          <p:nvPr/>
        </p:nvSpPr>
        <p:spPr>
          <a:xfrm>
            <a:off x="-11575" y="-49066"/>
            <a:ext cx="5105864"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6" name="Google Shape;626;p15"/>
          <p:cNvSpPr txBox="1"/>
          <p:nvPr/>
        </p:nvSpPr>
        <p:spPr>
          <a:xfrm>
            <a:off x="358815" y="130088"/>
            <a:ext cx="395672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PERTANYAAN 303</a:t>
            </a:r>
            <a:endParaRPr sz="1600" dirty="0">
              <a:latin typeface="Franklin Gothic Medium Cond" panose="020B0606030402020204" pitchFamily="34" charset="0"/>
            </a:endParaRPr>
          </a:p>
        </p:txBody>
      </p:sp>
      <p:sp>
        <p:nvSpPr>
          <p:cNvPr id="627" name="Google Shape;627;p15"/>
          <p:cNvSpPr txBox="1"/>
          <p:nvPr/>
        </p:nvSpPr>
        <p:spPr>
          <a:xfrm>
            <a:off x="8542117" y="141663"/>
            <a:ext cx="3525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142850"/>
                </a:solidFill>
                <a:latin typeface="Calibri"/>
                <a:ea typeface="Calibri"/>
                <a:cs typeface="Calibri"/>
                <a:sym typeface="Calibri"/>
              </a:rPr>
              <a:t>lihat buku pedoman halaman 70-71</a:t>
            </a:r>
            <a:endParaRPr/>
          </a:p>
        </p:txBody>
      </p:sp>
      <p:sp>
        <p:nvSpPr>
          <p:cNvPr id="628" name="Google Shape;628;p15"/>
          <p:cNvSpPr/>
          <p:nvPr/>
        </p:nvSpPr>
        <p:spPr>
          <a:xfrm>
            <a:off x="616288" y="2225029"/>
            <a:ext cx="2595772" cy="1714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9" name="Google Shape;629;p15"/>
          <p:cNvSpPr/>
          <p:nvPr/>
        </p:nvSpPr>
        <p:spPr>
          <a:xfrm>
            <a:off x="616288" y="4193188"/>
            <a:ext cx="2595772" cy="1714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0" name="Google Shape;630;p15"/>
          <p:cNvSpPr/>
          <p:nvPr/>
        </p:nvSpPr>
        <p:spPr>
          <a:xfrm>
            <a:off x="3426163" y="2225029"/>
            <a:ext cx="2595772" cy="1714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1" name="Google Shape;631;p15"/>
          <p:cNvSpPr/>
          <p:nvPr/>
        </p:nvSpPr>
        <p:spPr>
          <a:xfrm>
            <a:off x="3426163" y="4193188"/>
            <a:ext cx="2595772" cy="1714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2" name="Google Shape;632;p15"/>
          <p:cNvSpPr/>
          <p:nvPr/>
        </p:nvSpPr>
        <p:spPr>
          <a:xfrm>
            <a:off x="6236038" y="2225029"/>
            <a:ext cx="2595772" cy="1714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3" name="Google Shape;633;p15"/>
          <p:cNvSpPr/>
          <p:nvPr/>
        </p:nvSpPr>
        <p:spPr>
          <a:xfrm>
            <a:off x="6236038" y="4193188"/>
            <a:ext cx="2595772" cy="1714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4" name="Google Shape;634;p15"/>
          <p:cNvSpPr/>
          <p:nvPr/>
        </p:nvSpPr>
        <p:spPr>
          <a:xfrm>
            <a:off x="9045913" y="2225029"/>
            <a:ext cx="2595772" cy="1714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5" name="Google Shape;635;p15"/>
          <p:cNvSpPr/>
          <p:nvPr/>
        </p:nvSpPr>
        <p:spPr>
          <a:xfrm>
            <a:off x="9045913" y="4193188"/>
            <a:ext cx="2595772" cy="1714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36" name="Google Shape;636;p15"/>
          <p:cNvPicPr preferRelativeResize="0"/>
          <p:nvPr/>
        </p:nvPicPr>
        <p:blipFill rotWithShape="1">
          <a:blip r:embed="rId3">
            <a:alphaModFix/>
          </a:blip>
          <a:srcRect/>
          <a:stretch/>
        </p:blipFill>
        <p:spPr>
          <a:xfrm>
            <a:off x="616287" y="2290845"/>
            <a:ext cx="2610375" cy="1588875"/>
          </a:xfrm>
          <a:prstGeom prst="rect">
            <a:avLst/>
          </a:prstGeom>
          <a:noFill/>
          <a:ln>
            <a:noFill/>
          </a:ln>
        </p:spPr>
      </p:pic>
      <p:sp>
        <p:nvSpPr>
          <p:cNvPr id="637" name="Google Shape;637;p15"/>
          <p:cNvSpPr/>
          <p:nvPr/>
        </p:nvSpPr>
        <p:spPr>
          <a:xfrm>
            <a:off x="616288" y="2212301"/>
            <a:ext cx="2610374" cy="362545"/>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8" name="Google Shape;638;p15"/>
          <p:cNvSpPr txBox="1"/>
          <p:nvPr/>
        </p:nvSpPr>
        <p:spPr>
          <a:xfrm>
            <a:off x="796499" y="2170476"/>
            <a:ext cx="236119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142850"/>
                </a:solidFill>
                <a:latin typeface="Calibri"/>
                <a:ea typeface="Calibri"/>
                <a:cs typeface="Calibri"/>
                <a:sym typeface="Calibri"/>
              </a:rPr>
              <a:t>KODE 1 MARMER/GRANIT</a:t>
            </a:r>
            <a:endParaRPr/>
          </a:p>
        </p:txBody>
      </p:sp>
      <p:pic>
        <p:nvPicPr>
          <p:cNvPr id="639" name="Google Shape;639;p15"/>
          <p:cNvPicPr preferRelativeResize="0"/>
          <p:nvPr/>
        </p:nvPicPr>
        <p:blipFill rotWithShape="1">
          <a:blip r:embed="rId4">
            <a:alphaModFix/>
          </a:blip>
          <a:srcRect b="8658"/>
          <a:stretch/>
        </p:blipFill>
        <p:spPr>
          <a:xfrm>
            <a:off x="3422930" y="2285206"/>
            <a:ext cx="2599005" cy="1582624"/>
          </a:xfrm>
          <a:prstGeom prst="rect">
            <a:avLst/>
          </a:prstGeom>
          <a:noFill/>
          <a:ln>
            <a:noFill/>
          </a:ln>
        </p:spPr>
      </p:pic>
      <p:pic>
        <p:nvPicPr>
          <p:cNvPr id="640" name="Google Shape;640;p15"/>
          <p:cNvPicPr preferRelativeResize="0"/>
          <p:nvPr/>
        </p:nvPicPr>
        <p:blipFill rotWithShape="1">
          <a:blip r:embed="rId5">
            <a:alphaModFix/>
          </a:blip>
          <a:srcRect/>
          <a:stretch/>
        </p:blipFill>
        <p:spPr>
          <a:xfrm>
            <a:off x="6313074" y="2389131"/>
            <a:ext cx="1478119" cy="1478119"/>
          </a:xfrm>
          <a:prstGeom prst="rect">
            <a:avLst/>
          </a:prstGeom>
          <a:noFill/>
          <a:ln>
            <a:noFill/>
          </a:ln>
        </p:spPr>
      </p:pic>
      <p:pic>
        <p:nvPicPr>
          <p:cNvPr id="641" name="Google Shape;641;p15"/>
          <p:cNvPicPr preferRelativeResize="0"/>
          <p:nvPr/>
        </p:nvPicPr>
        <p:blipFill rotWithShape="1">
          <a:blip r:embed="rId6">
            <a:alphaModFix/>
          </a:blip>
          <a:srcRect r="39303" b="22325"/>
          <a:stretch/>
        </p:blipFill>
        <p:spPr>
          <a:xfrm>
            <a:off x="7795001" y="2395178"/>
            <a:ext cx="957355" cy="1472072"/>
          </a:xfrm>
          <a:prstGeom prst="rect">
            <a:avLst/>
          </a:prstGeom>
          <a:noFill/>
          <a:ln>
            <a:noFill/>
          </a:ln>
        </p:spPr>
      </p:pic>
      <p:sp>
        <p:nvSpPr>
          <p:cNvPr id="642" name="Google Shape;642;p15"/>
          <p:cNvSpPr/>
          <p:nvPr/>
        </p:nvSpPr>
        <p:spPr>
          <a:xfrm>
            <a:off x="3420277" y="2212301"/>
            <a:ext cx="2601658" cy="362545"/>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3" name="Google Shape;643;p15"/>
          <p:cNvSpPr/>
          <p:nvPr/>
        </p:nvSpPr>
        <p:spPr>
          <a:xfrm>
            <a:off x="6230152" y="2212302"/>
            <a:ext cx="2601658" cy="359634"/>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4" name="Google Shape;644;p15"/>
          <p:cNvSpPr txBox="1"/>
          <p:nvPr/>
        </p:nvSpPr>
        <p:spPr>
          <a:xfrm>
            <a:off x="3788840" y="2170476"/>
            <a:ext cx="161602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142850"/>
                </a:solidFill>
                <a:latin typeface="Calibri"/>
                <a:ea typeface="Calibri"/>
                <a:cs typeface="Calibri"/>
                <a:sym typeface="Calibri"/>
              </a:rPr>
              <a:t>KODE 2 KERAMIK</a:t>
            </a:r>
            <a:endParaRPr/>
          </a:p>
        </p:txBody>
      </p:sp>
      <p:sp>
        <p:nvSpPr>
          <p:cNvPr id="645" name="Google Shape;645;p15"/>
          <p:cNvSpPr txBox="1"/>
          <p:nvPr/>
        </p:nvSpPr>
        <p:spPr>
          <a:xfrm>
            <a:off x="6187734" y="2214130"/>
            <a:ext cx="273221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142850"/>
                </a:solidFill>
                <a:latin typeface="Calibri"/>
                <a:ea typeface="Calibri"/>
                <a:cs typeface="Calibri"/>
                <a:sym typeface="Calibri"/>
              </a:rPr>
              <a:t>KODE 3 PARKET/VINIL/KARPET</a:t>
            </a:r>
            <a:endParaRPr/>
          </a:p>
        </p:txBody>
      </p:sp>
      <p:pic>
        <p:nvPicPr>
          <p:cNvPr id="646" name="Google Shape;646;p15"/>
          <p:cNvPicPr preferRelativeResize="0"/>
          <p:nvPr/>
        </p:nvPicPr>
        <p:blipFill rotWithShape="1">
          <a:blip r:embed="rId7">
            <a:alphaModFix/>
          </a:blip>
          <a:srcRect r="25213"/>
          <a:stretch/>
        </p:blipFill>
        <p:spPr>
          <a:xfrm>
            <a:off x="9148547" y="2376393"/>
            <a:ext cx="1386103" cy="1390054"/>
          </a:xfrm>
          <a:prstGeom prst="rect">
            <a:avLst/>
          </a:prstGeom>
          <a:noFill/>
          <a:ln>
            <a:noFill/>
          </a:ln>
        </p:spPr>
      </p:pic>
      <p:pic>
        <p:nvPicPr>
          <p:cNvPr id="647" name="Google Shape;647;p15"/>
          <p:cNvPicPr preferRelativeResize="0"/>
          <p:nvPr/>
        </p:nvPicPr>
        <p:blipFill rotWithShape="1">
          <a:blip r:embed="rId8">
            <a:alphaModFix/>
          </a:blip>
          <a:srcRect r="16623"/>
          <a:stretch/>
        </p:blipFill>
        <p:spPr>
          <a:xfrm>
            <a:off x="10610436" y="2369339"/>
            <a:ext cx="953491" cy="1397107"/>
          </a:xfrm>
          <a:prstGeom prst="rect">
            <a:avLst/>
          </a:prstGeom>
          <a:noFill/>
          <a:ln>
            <a:noFill/>
          </a:ln>
        </p:spPr>
      </p:pic>
      <p:sp>
        <p:nvSpPr>
          <p:cNvPr id="648" name="Google Shape;648;p15"/>
          <p:cNvSpPr/>
          <p:nvPr/>
        </p:nvSpPr>
        <p:spPr>
          <a:xfrm>
            <a:off x="9040027" y="2212301"/>
            <a:ext cx="2601658" cy="359633"/>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9" name="Google Shape;649;p15"/>
          <p:cNvSpPr txBox="1"/>
          <p:nvPr/>
        </p:nvSpPr>
        <p:spPr>
          <a:xfrm>
            <a:off x="9019538" y="2195345"/>
            <a:ext cx="273221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142850"/>
                </a:solidFill>
                <a:latin typeface="Calibri"/>
                <a:ea typeface="Calibri"/>
                <a:cs typeface="Calibri"/>
                <a:sym typeface="Calibri"/>
              </a:rPr>
              <a:t>KODE 4 UBIN/TEGEL/TERASO</a:t>
            </a:r>
            <a:endParaRPr/>
          </a:p>
        </p:txBody>
      </p:sp>
      <p:pic>
        <p:nvPicPr>
          <p:cNvPr id="650" name="Google Shape;650;p15"/>
          <p:cNvPicPr preferRelativeResize="0"/>
          <p:nvPr/>
        </p:nvPicPr>
        <p:blipFill rotWithShape="1">
          <a:blip r:embed="rId9">
            <a:alphaModFix/>
          </a:blip>
          <a:srcRect b="4232"/>
          <a:stretch/>
        </p:blipFill>
        <p:spPr>
          <a:xfrm>
            <a:off x="610703" y="4262751"/>
            <a:ext cx="2602645" cy="1576403"/>
          </a:xfrm>
          <a:prstGeom prst="rect">
            <a:avLst/>
          </a:prstGeom>
          <a:noFill/>
          <a:ln>
            <a:noFill/>
          </a:ln>
        </p:spPr>
      </p:pic>
      <p:pic>
        <p:nvPicPr>
          <p:cNvPr id="651" name="Google Shape;651;p15"/>
          <p:cNvPicPr preferRelativeResize="0"/>
          <p:nvPr/>
        </p:nvPicPr>
        <p:blipFill rotWithShape="1">
          <a:blip r:embed="rId10">
            <a:alphaModFix/>
          </a:blip>
          <a:srcRect t="19342"/>
          <a:stretch/>
        </p:blipFill>
        <p:spPr>
          <a:xfrm>
            <a:off x="3514191" y="4368029"/>
            <a:ext cx="2431883" cy="1471125"/>
          </a:xfrm>
          <a:prstGeom prst="rect">
            <a:avLst/>
          </a:prstGeom>
          <a:noFill/>
          <a:ln>
            <a:noFill/>
          </a:ln>
        </p:spPr>
      </p:pic>
      <p:pic>
        <p:nvPicPr>
          <p:cNvPr id="652" name="Google Shape;652;p15" descr="Memilih lantai bambu yang baik | Info Global Kita"/>
          <p:cNvPicPr preferRelativeResize="0"/>
          <p:nvPr/>
        </p:nvPicPr>
        <p:blipFill rotWithShape="1">
          <a:blip r:embed="rId11">
            <a:alphaModFix/>
          </a:blip>
          <a:srcRect b="6569"/>
          <a:stretch/>
        </p:blipFill>
        <p:spPr>
          <a:xfrm>
            <a:off x="6231408" y="4292672"/>
            <a:ext cx="2606818" cy="1546482"/>
          </a:xfrm>
          <a:prstGeom prst="rect">
            <a:avLst/>
          </a:prstGeom>
          <a:noFill/>
          <a:ln>
            <a:noFill/>
          </a:ln>
        </p:spPr>
      </p:pic>
      <p:sp>
        <p:nvSpPr>
          <p:cNvPr id="653" name="Google Shape;653;p15"/>
          <p:cNvSpPr/>
          <p:nvPr/>
        </p:nvSpPr>
        <p:spPr>
          <a:xfrm>
            <a:off x="616288" y="4193188"/>
            <a:ext cx="2597060" cy="314498"/>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4" name="Google Shape;654;p15"/>
          <p:cNvSpPr txBox="1"/>
          <p:nvPr/>
        </p:nvSpPr>
        <p:spPr>
          <a:xfrm>
            <a:off x="918419" y="4151362"/>
            <a:ext cx="1915396"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142850"/>
                </a:solidFill>
                <a:latin typeface="Calibri"/>
                <a:ea typeface="Calibri"/>
                <a:cs typeface="Calibri"/>
                <a:sym typeface="Calibri"/>
              </a:rPr>
              <a:t>KODE 5 KAYU/PAPAN</a:t>
            </a:r>
            <a:endParaRPr/>
          </a:p>
        </p:txBody>
      </p:sp>
      <p:sp>
        <p:nvSpPr>
          <p:cNvPr id="655" name="Google Shape;655;p15"/>
          <p:cNvSpPr/>
          <p:nvPr/>
        </p:nvSpPr>
        <p:spPr>
          <a:xfrm>
            <a:off x="3425749" y="4193188"/>
            <a:ext cx="2595772" cy="314498"/>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6" name="Google Shape;656;p15"/>
          <p:cNvSpPr txBox="1"/>
          <p:nvPr/>
        </p:nvSpPr>
        <p:spPr>
          <a:xfrm>
            <a:off x="3452655" y="4151362"/>
            <a:ext cx="262232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142850"/>
                </a:solidFill>
                <a:latin typeface="Calibri"/>
                <a:ea typeface="Calibri"/>
                <a:cs typeface="Calibri"/>
                <a:sym typeface="Calibri"/>
              </a:rPr>
              <a:t>KODE 6 SEMEN/BATA MERAH</a:t>
            </a:r>
            <a:endParaRPr/>
          </a:p>
        </p:txBody>
      </p:sp>
      <p:sp>
        <p:nvSpPr>
          <p:cNvPr id="657" name="Google Shape;657;p15"/>
          <p:cNvSpPr/>
          <p:nvPr/>
        </p:nvSpPr>
        <p:spPr>
          <a:xfrm>
            <a:off x="6236038" y="4193188"/>
            <a:ext cx="2595772" cy="314498"/>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8" name="Google Shape;658;p15"/>
          <p:cNvSpPr txBox="1"/>
          <p:nvPr/>
        </p:nvSpPr>
        <p:spPr>
          <a:xfrm>
            <a:off x="6873690" y="4151362"/>
            <a:ext cx="149060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142850"/>
                </a:solidFill>
                <a:latin typeface="Calibri"/>
                <a:ea typeface="Calibri"/>
                <a:cs typeface="Calibri"/>
                <a:sym typeface="Calibri"/>
              </a:rPr>
              <a:t>KODE 7 BAMBU</a:t>
            </a:r>
            <a:endParaRPr/>
          </a:p>
        </p:txBody>
      </p:sp>
      <p:sp>
        <p:nvSpPr>
          <p:cNvPr id="659" name="Google Shape;659;p15"/>
          <p:cNvSpPr/>
          <p:nvPr/>
        </p:nvSpPr>
        <p:spPr>
          <a:xfrm>
            <a:off x="-11575" y="6526384"/>
            <a:ext cx="10347066"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60" name="Google Shape;660;p15"/>
          <p:cNvGrpSpPr/>
          <p:nvPr/>
        </p:nvGrpSpPr>
        <p:grpSpPr>
          <a:xfrm>
            <a:off x="9042261" y="4443183"/>
            <a:ext cx="2612629" cy="1395972"/>
            <a:chOff x="9042261" y="5050108"/>
            <a:chExt cx="2612629" cy="1395972"/>
          </a:xfrm>
        </p:grpSpPr>
        <p:pic>
          <p:nvPicPr>
            <p:cNvPr id="661" name="Google Shape;661;p15"/>
            <p:cNvPicPr preferRelativeResize="0"/>
            <p:nvPr/>
          </p:nvPicPr>
          <p:blipFill rotWithShape="1">
            <a:blip r:embed="rId12">
              <a:alphaModFix/>
            </a:blip>
            <a:srcRect b="28758"/>
            <a:stretch/>
          </p:blipFill>
          <p:spPr>
            <a:xfrm>
              <a:off x="9042261" y="5050108"/>
              <a:ext cx="2612629" cy="1395972"/>
            </a:xfrm>
            <a:prstGeom prst="rect">
              <a:avLst/>
            </a:prstGeom>
            <a:noFill/>
            <a:ln>
              <a:noFill/>
            </a:ln>
          </p:spPr>
        </p:pic>
        <p:sp>
          <p:nvSpPr>
            <p:cNvPr id="662" name="Google Shape;662;p15"/>
            <p:cNvSpPr/>
            <p:nvPr/>
          </p:nvSpPr>
          <p:spPr>
            <a:xfrm>
              <a:off x="11024130" y="5503204"/>
              <a:ext cx="253469" cy="7463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3" name="Google Shape;663;p15"/>
            <p:cNvSpPr/>
            <p:nvPr/>
          </p:nvSpPr>
          <p:spPr>
            <a:xfrm>
              <a:off x="9103890" y="5532121"/>
              <a:ext cx="155265" cy="4571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664" name="Google Shape;664;p15"/>
          <p:cNvPicPr preferRelativeResize="0"/>
          <p:nvPr/>
        </p:nvPicPr>
        <p:blipFill rotWithShape="1">
          <a:blip r:embed="rId13">
            <a:alphaModFix/>
          </a:blip>
          <a:srcRect/>
          <a:stretch/>
        </p:blipFill>
        <p:spPr>
          <a:xfrm>
            <a:off x="562707" y="985085"/>
            <a:ext cx="11066585" cy="807433"/>
          </a:xfrm>
          <a:prstGeom prst="roundRect">
            <a:avLst>
              <a:gd name="adj" fmla="val 11689"/>
            </a:avLst>
          </a:prstGeom>
          <a:noFill/>
          <a:ln w="9525" cap="flat" cmpd="sng">
            <a:solidFill>
              <a:schemeClr val="dk1"/>
            </a:solidFill>
            <a:prstDash val="solid"/>
            <a:round/>
            <a:headEnd type="none" w="sm" len="sm"/>
            <a:tailEnd type="none" w="sm" len="sm"/>
          </a:ln>
        </p:spPr>
      </p:pic>
      <p:sp>
        <p:nvSpPr>
          <p:cNvPr id="665" name="Google Shape;665;p15"/>
          <p:cNvSpPr/>
          <p:nvPr/>
        </p:nvSpPr>
        <p:spPr>
          <a:xfrm>
            <a:off x="9035753" y="4193188"/>
            <a:ext cx="2612629" cy="314498"/>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6" name="Google Shape;666;p15"/>
          <p:cNvSpPr txBox="1"/>
          <p:nvPr/>
        </p:nvSpPr>
        <p:spPr>
          <a:xfrm>
            <a:off x="9627444" y="4151362"/>
            <a:ext cx="14252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142850"/>
                </a:solidFill>
                <a:latin typeface="Calibri"/>
                <a:ea typeface="Calibri"/>
                <a:cs typeface="Calibri"/>
                <a:sym typeface="Calibri"/>
              </a:rPr>
              <a:t>KODE 8 TANAH</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16"/>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3" name="Google Shape;673;p16"/>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4" name="Google Shape;674;p16"/>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675" name="Google Shape;675;p16"/>
          <p:cNvSpPr/>
          <p:nvPr/>
        </p:nvSpPr>
        <p:spPr>
          <a:xfrm>
            <a:off x="-11575" y="-49066"/>
            <a:ext cx="5105864"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6" name="Google Shape;676;p16"/>
          <p:cNvSpPr txBox="1"/>
          <p:nvPr/>
        </p:nvSpPr>
        <p:spPr>
          <a:xfrm>
            <a:off x="358815" y="130088"/>
            <a:ext cx="3958712"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PERTANYAAN 304</a:t>
            </a:r>
            <a:endParaRPr sz="1600" dirty="0">
              <a:latin typeface="Franklin Gothic Medium Cond" panose="020B0606030402020204" pitchFamily="34" charset="0"/>
            </a:endParaRPr>
          </a:p>
        </p:txBody>
      </p:sp>
      <p:grpSp>
        <p:nvGrpSpPr>
          <p:cNvPr id="677" name="Google Shape;677;p16"/>
          <p:cNvGrpSpPr/>
          <p:nvPr/>
        </p:nvGrpSpPr>
        <p:grpSpPr>
          <a:xfrm>
            <a:off x="-659757" y="95126"/>
            <a:ext cx="437309" cy="3187665"/>
            <a:chOff x="-659757" y="95126"/>
            <a:chExt cx="437309" cy="3187665"/>
          </a:xfrm>
        </p:grpSpPr>
        <p:sp>
          <p:nvSpPr>
            <p:cNvPr id="678" name="Google Shape;678;p16"/>
            <p:cNvSpPr/>
            <p:nvPr/>
          </p:nvSpPr>
          <p:spPr>
            <a:xfrm>
              <a:off x="-659757" y="95126"/>
              <a:ext cx="437309" cy="437309"/>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9" name="Google Shape;679;p16"/>
            <p:cNvSpPr/>
            <p:nvPr/>
          </p:nvSpPr>
          <p:spPr>
            <a:xfrm>
              <a:off x="-659757" y="785127"/>
              <a:ext cx="437309" cy="437309"/>
            </a:xfrm>
            <a:prstGeom prst="rect">
              <a:avLst/>
            </a:prstGeom>
            <a:solidFill>
              <a:srgbClr val="27496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0" name="Google Shape;680;p16"/>
            <p:cNvSpPr/>
            <p:nvPr/>
          </p:nvSpPr>
          <p:spPr>
            <a:xfrm>
              <a:off x="-659757" y="1471912"/>
              <a:ext cx="437309" cy="437309"/>
            </a:xfrm>
            <a:prstGeom prst="rect">
              <a:avLst/>
            </a:prstGeom>
            <a:solidFill>
              <a:srgbClr val="0C7B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1" name="Google Shape;681;p16"/>
            <p:cNvSpPr/>
            <p:nvPr/>
          </p:nvSpPr>
          <p:spPr>
            <a:xfrm>
              <a:off x="-659757" y="2158697"/>
              <a:ext cx="437309" cy="437309"/>
            </a:xfrm>
            <a:prstGeom prst="rect">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2" name="Google Shape;682;p16"/>
            <p:cNvSpPr/>
            <p:nvPr/>
          </p:nvSpPr>
          <p:spPr>
            <a:xfrm>
              <a:off x="-659757" y="2845482"/>
              <a:ext cx="437309" cy="437309"/>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683" name="Google Shape;683;p16"/>
          <p:cNvSpPr txBox="1"/>
          <p:nvPr/>
        </p:nvSpPr>
        <p:spPr>
          <a:xfrm>
            <a:off x="8542117" y="141663"/>
            <a:ext cx="3525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lihat buku pedoman halaman 71-72</a:t>
            </a:r>
            <a:endParaRPr/>
          </a:p>
        </p:txBody>
      </p:sp>
      <p:sp>
        <p:nvSpPr>
          <p:cNvPr id="684" name="Google Shape;684;p16"/>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85" name="Google Shape;685;p16"/>
          <p:cNvPicPr preferRelativeResize="0"/>
          <p:nvPr/>
        </p:nvPicPr>
        <p:blipFill rotWithShape="1">
          <a:blip r:embed="rId3">
            <a:alphaModFix/>
          </a:blip>
          <a:srcRect/>
          <a:stretch/>
        </p:blipFill>
        <p:spPr>
          <a:xfrm>
            <a:off x="811462" y="1095388"/>
            <a:ext cx="10496065" cy="857129"/>
          </a:xfrm>
          <a:prstGeom prst="roundRect">
            <a:avLst>
              <a:gd name="adj" fmla="val 16667"/>
            </a:avLst>
          </a:prstGeom>
          <a:noFill/>
          <a:ln w="9525" cap="flat" cmpd="sng">
            <a:solidFill>
              <a:schemeClr val="dk1"/>
            </a:solidFill>
            <a:prstDash val="solid"/>
            <a:round/>
            <a:headEnd type="none" w="sm" len="sm"/>
            <a:tailEnd type="none" w="sm" len="sm"/>
          </a:ln>
        </p:spPr>
      </p:pic>
      <p:sp>
        <p:nvSpPr>
          <p:cNvPr id="686" name="Google Shape;686;p16"/>
          <p:cNvSpPr/>
          <p:nvPr/>
        </p:nvSpPr>
        <p:spPr>
          <a:xfrm>
            <a:off x="2753006" y="2172901"/>
            <a:ext cx="6685988" cy="783193"/>
          </a:xfrm>
          <a:prstGeom prst="roundRect">
            <a:avLst>
              <a:gd name="adj" fmla="val 16667"/>
            </a:avLst>
          </a:prstGeom>
          <a:noFill/>
          <a:ln w="9525" cap="flat" cmpd="sng">
            <a:solidFill>
              <a:srgbClr val="017A87"/>
            </a:solidFill>
            <a:prstDash val="dash"/>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i="1">
                <a:solidFill>
                  <a:schemeClr val="dk1"/>
                </a:solidFill>
                <a:latin typeface="Calibri"/>
                <a:ea typeface="Calibri"/>
                <a:cs typeface="Calibri"/>
                <a:sym typeface="Calibri"/>
              </a:rPr>
              <a:t>Dinding adalah sisi luar/batas dari suatu bangunan atau penyekat dengan bangunan fisik lain</a:t>
            </a:r>
            <a:endParaRPr/>
          </a:p>
        </p:txBody>
      </p:sp>
      <p:sp>
        <p:nvSpPr>
          <p:cNvPr id="687" name="Google Shape;687;p16"/>
          <p:cNvSpPr/>
          <p:nvPr/>
        </p:nvSpPr>
        <p:spPr>
          <a:xfrm>
            <a:off x="2107458" y="2852617"/>
            <a:ext cx="1107440" cy="1107440"/>
          </a:xfrm>
          <a:prstGeom prst="rect">
            <a:avLst/>
          </a:prstGeom>
          <a:noFill/>
          <a:ln w="38100" cap="flat" cmpd="sng">
            <a:solidFill>
              <a:srgbClr val="017A8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8" name="Google Shape;688;p16"/>
          <p:cNvSpPr/>
          <p:nvPr/>
        </p:nvSpPr>
        <p:spPr>
          <a:xfrm>
            <a:off x="2421187" y="3119677"/>
            <a:ext cx="7682628" cy="1605302"/>
          </a:xfrm>
          <a:prstGeom prst="roundRect">
            <a:avLst>
              <a:gd name="adj" fmla="val 16667"/>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9" name="Google Shape;689;p16"/>
          <p:cNvSpPr txBox="1"/>
          <p:nvPr/>
        </p:nvSpPr>
        <p:spPr>
          <a:xfrm>
            <a:off x="2974907" y="3414496"/>
            <a:ext cx="7170426"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chemeClr val="lt1"/>
                </a:solidFill>
                <a:latin typeface="Calibri"/>
                <a:ea typeface="Calibri"/>
                <a:cs typeface="Calibri"/>
                <a:sym typeface="Calibri"/>
              </a:rPr>
              <a:t>Jika bangunan menggunakan lebih dari satu jenis dinding yang luasnya sama, maka jenis dinding terluas yang dipilih adalah </a:t>
            </a:r>
            <a:r>
              <a:rPr lang="en-US" sz="2000" b="1" i="1">
                <a:solidFill>
                  <a:schemeClr val="lt1"/>
                </a:solidFill>
                <a:latin typeface="Calibri"/>
                <a:ea typeface="Calibri"/>
                <a:cs typeface="Calibri"/>
                <a:sym typeface="Calibri"/>
              </a:rPr>
              <a:t>jenis dinding dengan kode lebih kecil. </a:t>
            </a:r>
            <a:endParaRPr/>
          </a:p>
        </p:txBody>
      </p:sp>
      <p:sp>
        <p:nvSpPr>
          <p:cNvPr id="690" name="Google Shape;690;p16"/>
          <p:cNvSpPr/>
          <p:nvPr/>
        </p:nvSpPr>
        <p:spPr>
          <a:xfrm>
            <a:off x="1867467" y="2682674"/>
            <a:ext cx="1107440" cy="1107440"/>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691" name="Google Shape;691;p16"/>
          <p:cNvGrpSpPr/>
          <p:nvPr/>
        </p:nvGrpSpPr>
        <p:grpSpPr>
          <a:xfrm>
            <a:off x="2183880" y="2007461"/>
            <a:ext cx="437309" cy="1625186"/>
            <a:chOff x="8410037" y="1076992"/>
            <a:chExt cx="437309" cy="1625186"/>
          </a:xfrm>
        </p:grpSpPr>
        <p:sp>
          <p:nvSpPr>
            <p:cNvPr id="692" name="Google Shape;692;p16"/>
            <p:cNvSpPr/>
            <p:nvPr/>
          </p:nvSpPr>
          <p:spPr>
            <a:xfrm>
              <a:off x="8410037" y="1076992"/>
              <a:ext cx="437309" cy="1178383"/>
            </a:xfrm>
            <a:prstGeom prst="flowChartManualOperation">
              <a:avLst/>
            </a:prstGeom>
            <a:solidFill>
              <a:srgbClr val="017A87"/>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3" name="Google Shape;693;p16"/>
            <p:cNvSpPr/>
            <p:nvPr/>
          </p:nvSpPr>
          <p:spPr>
            <a:xfrm>
              <a:off x="8449669" y="2344135"/>
              <a:ext cx="358043" cy="358043"/>
            </a:xfrm>
            <a:prstGeom prst="ellipse">
              <a:avLst/>
            </a:prstGeom>
            <a:solidFill>
              <a:srgbClr val="017A87"/>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17"/>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0" name="Google Shape;700;p17"/>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1" name="Google Shape;701;p17"/>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702" name="Google Shape;702;p17"/>
          <p:cNvSpPr/>
          <p:nvPr/>
        </p:nvSpPr>
        <p:spPr>
          <a:xfrm>
            <a:off x="-11575" y="-49066"/>
            <a:ext cx="5105864"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3" name="Google Shape;703;p17"/>
          <p:cNvSpPr txBox="1"/>
          <p:nvPr/>
        </p:nvSpPr>
        <p:spPr>
          <a:xfrm>
            <a:off x="358815" y="130088"/>
            <a:ext cx="3958712"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PERTANYAAN 304</a:t>
            </a:r>
            <a:endParaRPr sz="1600" dirty="0">
              <a:latin typeface="Franklin Gothic Medium Cond" panose="020B0606030402020204" pitchFamily="34" charset="0"/>
            </a:endParaRPr>
          </a:p>
        </p:txBody>
      </p:sp>
      <p:grpSp>
        <p:nvGrpSpPr>
          <p:cNvPr id="704" name="Google Shape;704;p17"/>
          <p:cNvGrpSpPr/>
          <p:nvPr/>
        </p:nvGrpSpPr>
        <p:grpSpPr>
          <a:xfrm>
            <a:off x="-659757" y="95126"/>
            <a:ext cx="437309" cy="3187665"/>
            <a:chOff x="-659757" y="95126"/>
            <a:chExt cx="437309" cy="3187665"/>
          </a:xfrm>
        </p:grpSpPr>
        <p:sp>
          <p:nvSpPr>
            <p:cNvPr id="705" name="Google Shape;705;p17"/>
            <p:cNvSpPr/>
            <p:nvPr/>
          </p:nvSpPr>
          <p:spPr>
            <a:xfrm>
              <a:off x="-659757" y="95126"/>
              <a:ext cx="437309" cy="437309"/>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6" name="Google Shape;706;p17"/>
            <p:cNvSpPr/>
            <p:nvPr/>
          </p:nvSpPr>
          <p:spPr>
            <a:xfrm>
              <a:off x="-659757" y="785127"/>
              <a:ext cx="437309" cy="437309"/>
            </a:xfrm>
            <a:prstGeom prst="rect">
              <a:avLst/>
            </a:prstGeom>
            <a:solidFill>
              <a:srgbClr val="27496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7" name="Google Shape;707;p17"/>
            <p:cNvSpPr/>
            <p:nvPr/>
          </p:nvSpPr>
          <p:spPr>
            <a:xfrm>
              <a:off x="-659757" y="1471912"/>
              <a:ext cx="437309" cy="437309"/>
            </a:xfrm>
            <a:prstGeom prst="rect">
              <a:avLst/>
            </a:prstGeom>
            <a:solidFill>
              <a:srgbClr val="0C7B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8" name="Google Shape;708;p17"/>
            <p:cNvSpPr/>
            <p:nvPr/>
          </p:nvSpPr>
          <p:spPr>
            <a:xfrm>
              <a:off x="-659757" y="2158697"/>
              <a:ext cx="437309" cy="437309"/>
            </a:xfrm>
            <a:prstGeom prst="rect">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9" name="Google Shape;709;p17"/>
            <p:cNvSpPr/>
            <p:nvPr/>
          </p:nvSpPr>
          <p:spPr>
            <a:xfrm>
              <a:off x="-659757" y="2845482"/>
              <a:ext cx="437309" cy="437309"/>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710" name="Google Shape;710;p17"/>
          <p:cNvSpPr txBox="1"/>
          <p:nvPr/>
        </p:nvSpPr>
        <p:spPr>
          <a:xfrm>
            <a:off x="8542117" y="141663"/>
            <a:ext cx="3525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lihat buku pedoman halaman 71-72</a:t>
            </a:r>
            <a:endParaRPr/>
          </a:p>
        </p:txBody>
      </p:sp>
      <p:sp>
        <p:nvSpPr>
          <p:cNvPr id="711" name="Google Shape;711;p17"/>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2" name="Google Shape;712;p17"/>
          <p:cNvSpPr/>
          <p:nvPr/>
        </p:nvSpPr>
        <p:spPr>
          <a:xfrm>
            <a:off x="1566622" y="2431935"/>
            <a:ext cx="2595772" cy="1714500"/>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3" name="Google Shape;713;p17"/>
          <p:cNvSpPr/>
          <p:nvPr/>
        </p:nvSpPr>
        <p:spPr>
          <a:xfrm>
            <a:off x="1566622" y="4713726"/>
            <a:ext cx="2595772" cy="1714500"/>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4" name="Google Shape;714;p17"/>
          <p:cNvSpPr/>
          <p:nvPr/>
        </p:nvSpPr>
        <p:spPr>
          <a:xfrm>
            <a:off x="4376497" y="2431935"/>
            <a:ext cx="2595772" cy="1714500"/>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5" name="Google Shape;715;p17"/>
          <p:cNvSpPr/>
          <p:nvPr/>
        </p:nvSpPr>
        <p:spPr>
          <a:xfrm>
            <a:off x="4376497" y="4713726"/>
            <a:ext cx="2595772" cy="1714500"/>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6" name="Google Shape;716;p17"/>
          <p:cNvSpPr/>
          <p:nvPr/>
        </p:nvSpPr>
        <p:spPr>
          <a:xfrm>
            <a:off x="7186372" y="2431935"/>
            <a:ext cx="2595772" cy="1714500"/>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7" name="Google Shape;717;p17"/>
          <p:cNvSpPr/>
          <p:nvPr/>
        </p:nvSpPr>
        <p:spPr>
          <a:xfrm>
            <a:off x="7186372" y="4713726"/>
            <a:ext cx="2595772" cy="1714500"/>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718" name="Google Shape;718;p17"/>
          <p:cNvPicPr preferRelativeResize="0"/>
          <p:nvPr/>
        </p:nvPicPr>
        <p:blipFill rotWithShape="1">
          <a:blip r:embed="rId3">
            <a:alphaModFix/>
          </a:blip>
          <a:srcRect t="12294" b="29569"/>
          <a:stretch/>
        </p:blipFill>
        <p:spPr>
          <a:xfrm>
            <a:off x="1586308" y="2452836"/>
            <a:ext cx="2566897" cy="1585491"/>
          </a:xfrm>
          <a:prstGeom prst="rect">
            <a:avLst/>
          </a:prstGeom>
          <a:noFill/>
          <a:ln w="28575" cap="flat" cmpd="sng">
            <a:solidFill>
              <a:schemeClr val="lt1"/>
            </a:solidFill>
            <a:prstDash val="solid"/>
            <a:round/>
            <a:headEnd type="none" w="sm" len="sm"/>
            <a:tailEnd type="none" w="sm" len="sm"/>
          </a:ln>
        </p:spPr>
      </p:pic>
      <p:pic>
        <p:nvPicPr>
          <p:cNvPr id="719" name="Google Shape;719;p17"/>
          <p:cNvPicPr preferRelativeResize="0"/>
          <p:nvPr/>
        </p:nvPicPr>
        <p:blipFill rotWithShape="1">
          <a:blip r:embed="rId4">
            <a:alphaModFix/>
          </a:blip>
          <a:srcRect b="55811"/>
          <a:stretch/>
        </p:blipFill>
        <p:spPr>
          <a:xfrm>
            <a:off x="4331252" y="2423670"/>
            <a:ext cx="2638219" cy="1614657"/>
          </a:xfrm>
          <a:prstGeom prst="rect">
            <a:avLst/>
          </a:prstGeom>
          <a:noFill/>
          <a:ln w="28575" cap="flat" cmpd="sng">
            <a:solidFill>
              <a:schemeClr val="lt1"/>
            </a:solidFill>
            <a:prstDash val="solid"/>
            <a:round/>
            <a:headEnd type="none" w="sm" len="sm"/>
            <a:tailEnd type="none" w="sm" len="sm"/>
          </a:ln>
        </p:spPr>
      </p:pic>
      <p:pic>
        <p:nvPicPr>
          <p:cNvPr id="720" name="Google Shape;720;p17"/>
          <p:cNvPicPr preferRelativeResize="0"/>
          <p:nvPr/>
        </p:nvPicPr>
        <p:blipFill rotWithShape="1">
          <a:blip r:embed="rId5">
            <a:alphaModFix/>
          </a:blip>
          <a:srcRect b="15372"/>
          <a:stretch/>
        </p:blipFill>
        <p:spPr>
          <a:xfrm>
            <a:off x="7192550" y="2463438"/>
            <a:ext cx="2579679" cy="1582514"/>
          </a:xfrm>
          <a:prstGeom prst="rect">
            <a:avLst/>
          </a:prstGeom>
          <a:noFill/>
          <a:ln w="25400" cap="flat" cmpd="sng">
            <a:solidFill>
              <a:srgbClr val="FFFFFF"/>
            </a:solidFill>
            <a:prstDash val="solid"/>
            <a:miter lim="800000"/>
            <a:headEnd type="none" w="sm" len="sm"/>
            <a:tailEnd type="none" w="sm" len="sm"/>
          </a:ln>
        </p:spPr>
      </p:pic>
      <p:pic>
        <p:nvPicPr>
          <p:cNvPr id="721" name="Google Shape;721;p17" descr="Description: dindinganyaman"/>
          <p:cNvPicPr preferRelativeResize="0"/>
          <p:nvPr/>
        </p:nvPicPr>
        <p:blipFill rotWithShape="1">
          <a:blip r:embed="rId6">
            <a:alphaModFix/>
          </a:blip>
          <a:srcRect b="6009"/>
          <a:stretch/>
        </p:blipFill>
        <p:spPr>
          <a:xfrm>
            <a:off x="1584981" y="4741827"/>
            <a:ext cx="2583944" cy="1543706"/>
          </a:xfrm>
          <a:prstGeom prst="rect">
            <a:avLst/>
          </a:prstGeom>
          <a:noFill/>
          <a:ln w="38100" cap="flat" cmpd="sng">
            <a:solidFill>
              <a:schemeClr val="lt1"/>
            </a:solidFill>
            <a:prstDash val="solid"/>
            <a:round/>
            <a:headEnd type="none" w="sm" len="sm"/>
            <a:tailEnd type="none" w="sm" len="sm"/>
          </a:ln>
        </p:spPr>
      </p:pic>
      <p:pic>
        <p:nvPicPr>
          <p:cNvPr id="722" name="Google Shape;722;p17" descr="Description: batangkayu"/>
          <p:cNvPicPr preferRelativeResize="0"/>
          <p:nvPr/>
        </p:nvPicPr>
        <p:blipFill rotWithShape="1">
          <a:blip r:embed="rId7">
            <a:alphaModFix/>
          </a:blip>
          <a:srcRect l="8040" t="16393" r="11666" b="19886"/>
          <a:stretch/>
        </p:blipFill>
        <p:spPr>
          <a:xfrm>
            <a:off x="4383028" y="4773433"/>
            <a:ext cx="2583944" cy="1509256"/>
          </a:xfrm>
          <a:prstGeom prst="rect">
            <a:avLst/>
          </a:prstGeom>
          <a:noFill/>
          <a:ln w="38100" cap="flat" cmpd="sng">
            <a:solidFill>
              <a:schemeClr val="lt1"/>
            </a:solidFill>
            <a:prstDash val="solid"/>
            <a:round/>
            <a:headEnd type="none" w="sm" len="sm"/>
            <a:tailEnd type="none" w="sm" len="sm"/>
          </a:ln>
        </p:spPr>
      </p:pic>
      <p:pic>
        <p:nvPicPr>
          <p:cNvPr id="723" name="Google Shape;723;p17" descr="Description: bambu"/>
          <p:cNvPicPr preferRelativeResize="0"/>
          <p:nvPr/>
        </p:nvPicPr>
        <p:blipFill rotWithShape="1">
          <a:blip r:embed="rId8">
            <a:alphaModFix/>
          </a:blip>
          <a:srcRect b="8798"/>
          <a:stretch/>
        </p:blipFill>
        <p:spPr>
          <a:xfrm>
            <a:off x="7170989" y="4743036"/>
            <a:ext cx="2586695" cy="1537271"/>
          </a:xfrm>
          <a:prstGeom prst="rect">
            <a:avLst/>
          </a:prstGeom>
          <a:noFill/>
          <a:ln w="38100" cap="flat" cmpd="sng">
            <a:solidFill>
              <a:schemeClr val="lt1"/>
            </a:solidFill>
            <a:prstDash val="solid"/>
            <a:round/>
            <a:headEnd type="none" w="sm" len="sm"/>
            <a:tailEnd type="none" w="sm" len="sm"/>
          </a:ln>
        </p:spPr>
      </p:pic>
      <p:sp>
        <p:nvSpPr>
          <p:cNvPr id="724" name="Google Shape;724;p17"/>
          <p:cNvSpPr/>
          <p:nvPr/>
        </p:nvSpPr>
        <p:spPr>
          <a:xfrm>
            <a:off x="1566622" y="2168640"/>
            <a:ext cx="2604302" cy="650070"/>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5" name="Google Shape;725;p17"/>
          <p:cNvSpPr txBox="1"/>
          <p:nvPr/>
        </p:nvSpPr>
        <p:spPr>
          <a:xfrm>
            <a:off x="1978481" y="2278244"/>
            <a:ext cx="177753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KODE 1 TEMBOK</a:t>
            </a:r>
            <a:endParaRPr/>
          </a:p>
        </p:txBody>
      </p:sp>
      <p:sp>
        <p:nvSpPr>
          <p:cNvPr id="726" name="Google Shape;726;p17"/>
          <p:cNvSpPr/>
          <p:nvPr/>
        </p:nvSpPr>
        <p:spPr>
          <a:xfrm>
            <a:off x="4367645" y="2168640"/>
            <a:ext cx="2595772" cy="650070"/>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7" name="Google Shape;727;p17"/>
          <p:cNvSpPr txBox="1"/>
          <p:nvPr/>
        </p:nvSpPr>
        <p:spPr>
          <a:xfrm>
            <a:off x="4415878" y="2186796"/>
            <a:ext cx="259318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KODE 2 PLESTERAN ANYAMAN BAMBU/KAWAT</a:t>
            </a:r>
            <a:endParaRPr/>
          </a:p>
        </p:txBody>
      </p:sp>
      <p:sp>
        <p:nvSpPr>
          <p:cNvPr id="728" name="Google Shape;728;p17"/>
          <p:cNvSpPr/>
          <p:nvPr/>
        </p:nvSpPr>
        <p:spPr>
          <a:xfrm>
            <a:off x="7188950" y="2186796"/>
            <a:ext cx="2579679" cy="646331"/>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9" name="Google Shape;729;p17"/>
          <p:cNvSpPr txBox="1"/>
          <p:nvPr/>
        </p:nvSpPr>
        <p:spPr>
          <a:xfrm>
            <a:off x="7037147" y="2158624"/>
            <a:ext cx="2899259"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KODE 3 KAYU/PAPAN/</a:t>
            </a:r>
            <a:br>
              <a:rPr lang="en-US" sz="1600" b="1">
                <a:solidFill>
                  <a:schemeClr val="lt1"/>
                </a:solidFill>
                <a:latin typeface="Calibri"/>
                <a:ea typeface="Calibri"/>
                <a:cs typeface="Calibri"/>
                <a:sym typeface="Calibri"/>
              </a:rPr>
            </a:br>
            <a:r>
              <a:rPr lang="en-US" sz="1600" b="1">
                <a:solidFill>
                  <a:schemeClr val="lt1"/>
                </a:solidFill>
                <a:latin typeface="Calibri"/>
                <a:ea typeface="Calibri"/>
                <a:cs typeface="Calibri"/>
                <a:sym typeface="Calibri"/>
              </a:rPr>
              <a:t>GYPSUM/GRC/CALCIBOARD</a:t>
            </a:r>
            <a:endParaRPr/>
          </a:p>
        </p:txBody>
      </p:sp>
      <p:sp>
        <p:nvSpPr>
          <p:cNvPr id="730" name="Google Shape;730;p17"/>
          <p:cNvSpPr/>
          <p:nvPr/>
        </p:nvSpPr>
        <p:spPr>
          <a:xfrm>
            <a:off x="1566622" y="4295860"/>
            <a:ext cx="2595772" cy="717947"/>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1" name="Google Shape;731;p17"/>
          <p:cNvSpPr txBox="1"/>
          <p:nvPr/>
        </p:nvSpPr>
        <p:spPr>
          <a:xfrm>
            <a:off x="1695687" y="4389973"/>
            <a:ext cx="2273114"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KODE 4 ANYAMAN BAMBU</a:t>
            </a:r>
            <a:endParaRPr/>
          </a:p>
        </p:txBody>
      </p:sp>
      <p:sp>
        <p:nvSpPr>
          <p:cNvPr id="732" name="Google Shape;732;p17"/>
          <p:cNvSpPr/>
          <p:nvPr/>
        </p:nvSpPr>
        <p:spPr>
          <a:xfrm>
            <a:off x="4367645" y="4293357"/>
            <a:ext cx="2604624" cy="720450"/>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3" name="Google Shape;733;p17"/>
          <p:cNvSpPr txBox="1"/>
          <p:nvPr/>
        </p:nvSpPr>
        <p:spPr>
          <a:xfrm>
            <a:off x="4547856" y="4472817"/>
            <a:ext cx="229255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KODE 5 BATANG KAYU</a:t>
            </a:r>
            <a:endParaRPr/>
          </a:p>
        </p:txBody>
      </p:sp>
      <p:sp>
        <p:nvSpPr>
          <p:cNvPr id="734" name="Google Shape;734;p17"/>
          <p:cNvSpPr/>
          <p:nvPr/>
        </p:nvSpPr>
        <p:spPr>
          <a:xfrm>
            <a:off x="7177520" y="4293357"/>
            <a:ext cx="2604624" cy="720450"/>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5" name="Google Shape;735;p17"/>
          <p:cNvSpPr txBox="1"/>
          <p:nvPr/>
        </p:nvSpPr>
        <p:spPr>
          <a:xfrm>
            <a:off x="7640463" y="4415195"/>
            <a:ext cx="168712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KODE 6 BAMBU</a:t>
            </a:r>
            <a:endParaRPr/>
          </a:p>
        </p:txBody>
      </p:sp>
      <p:sp>
        <p:nvSpPr>
          <p:cNvPr id="736" name="Google Shape;736;p17"/>
          <p:cNvSpPr/>
          <p:nvPr/>
        </p:nvSpPr>
        <p:spPr>
          <a:xfrm>
            <a:off x="10671744" y="2649135"/>
            <a:ext cx="1517960" cy="3025488"/>
          </a:xfrm>
          <a:custGeom>
            <a:avLst/>
            <a:gdLst/>
            <a:ahLst/>
            <a:cxnLst/>
            <a:rect l="l" t="t" r="r" b="b"/>
            <a:pathLst>
              <a:path w="1673524" h="3335547" extrusionOk="0">
                <a:moveTo>
                  <a:pt x="1667774" y="0"/>
                </a:moveTo>
                <a:lnTo>
                  <a:pt x="1673524" y="290"/>
                </a:lnTo>
                <a:lnTo>
                  <a:pt x="1673524" y="3335258"/>
                </a:lnTo>
                <a:lnTo>
                  <a:pt x="1667795" y="3335547"/>
                </a:lnTo>
                <a:lnTo>
                  <a:pt x="1667754" y="3335547"/>
                </a:lnTo>
                <a:lnTo>
                  <a:pt x="1497254" y="3326938"/>
                </a:lnTo>
                <a:cubicBezTo>
                  <a:pt x="656269" y="3241531"/>
                  <a:pt x="0" y="2531292"/>
                  <a:pt x="0" y="1667774"/>
                </a:cubicBezTo>
                <a:cubicBezTo>
                  <a:pt x="0" y="746688"/>
                  <a:pt x="746688" y="0"/>
                  <a:pt x="1667774" y="0"/>
                </a:cubicBezTo>
                <a:close/>
              </a:path>
            </a:pathLst>
          </a:cu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737" name="Google Shape;737;p17"/>
          <p:cNvGrpSpPr/>
          <p:nvPr/>
        </p:nvGrpSpPr>
        <p:grpSpPr>
          <a:xfrm flipH="1">
            <a:off x="10374734" y="2192284"/>
            <a:ext cx="1796197" cy="3320090"/>
            <a:chOff x="-3948300" y="2305698"/>
            <a:chExt cx="1363624" cy="2520522"/>
          </a:xfrm>
        </p:grpSpPr>
        <p:sp>
          <p:nvSpPr>
            <p:cNvPr id="738" name="Google Shape;738;p17"/>
            <p:cNvSpPr/>
            <p:nvPr/>
          </p:nvSpPr>
          <p:spPr>
            <a:xfrm>
              <a:off x="-3699876" y="2305698"/>
              <a:ext cx="337135" cy="359746"/>
            </a:xfrm>
            <a:custGeom>
              <a:avLst/>
              <a:gdLst/>
              <a:ahLst/>
              <a:cxnLst/>
              <a:rect l="l" t="t" r="r" b="b"/>
              <a:pathLst>
                <a:path w="337135" h="359746" extrusionOk="0">
                  <a:moveTo>
                    <a:pt x="55576" y="38879"/>
                  </a:moveTo>
                  <a:cubicBezTo>
                    <a:pt x="55576" y="38879"/>
                    <a:pt x="83199" y="-15033"/>
                    <a:pt x="177211" y="4113"/>
                  </a:cubicBezTo>
                  <a:cubicBezTo>
                    <a:pt x="271222" y="23258"/>
                    <a:pt x="308370" y="84027"/>
                    <a:pt x="301036" y="157275"/>
                  </a:cubicBezTo>
                  <a:cubicBezTo>
                    <a:pt x="293701" y="230522"/>
                    <a:pt x="270841" y="272432"/>
                    <a:pt x="285796" y="307293"/>
                  </a:cubicBezTo>
                  <a:cubicBezTo>
                    <a:pt x="293320" y="324629"/>
                    <a:pt x="337136" y="312056"/>
                    <a:pt x="337136" y="312056"/>
                  </a:cubicBezTo>
                  <a:cubicBezTo>
                    <a:pt x="337136" y="312056"/>
                    <a:pt x="316657" y="337202"/>
                    <a:pt x="243028" y="347394"/>
                  </a:cubicBezTo>
                  <a:cubicBezTo>
                    <a:pt x="164923" y="358062"/>
                    <a:pt x="58053" y="379207"/>
                    <a:pt x="12904" y="318057"/>
                  </a:cubicBezTo>
                  <a:cubicBezTo>
                    <a:pt x="-32244" y="256906"/>
                    <a:pt x="55576" y="38879"/>
                    <a:pt x="55576" y="3887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39" name="Google Shape;739;p17"/>
            <p:cNvSpPr/>
            <p:nvPr/>
          </p:nvSpPr>
          <p:spPr>
            <a:xfrm>
              <a:off x="-3201006" y="4578095"/>
              <a:ext cx="102203" cy="172974"/>
            </a:xfrm>
            <a:custGeom>
              <a:avLst/>
              <a:gdLst/>
              <a:ahLst/>
              <a:cxnLst/>
              <a:rect l="l" t="t" r="r" b="b"/>
              <a:pathLst>
                <a:path w="102203" h="172974" extrusionOk="0">
                  <a:moveTo>
                    <a:pt x="102203" y="162878"/>
                  </a:moveTo>
                  <a:lnTo>
                    <a:pt x="44958" y="172974"/>
                  </a:lnTo>
                  <a:lnTo>
                    <a:pt x="21431" y="94869"/>
                  </a:lnTo>
                  <a:lnTo>
                    <a:pt x="0" y="23146"/>
                  </a:lnTo>
                  <a:lnTo>
                    <a:pt x="66008" y="0"/>
                  </a:lnTo>
                  <a:lnTo>
                    <a:pt x="85249" y="86201"/>
                  </a:lnTo>
                  <a:lnTo>
                    <a:pt x="102203" y="162878"/>
                  </a:lnTo>
                  <a:close/>
                </a:path>
              </a:pathLst>
            </a:custGeom>
            <a:solidFill>
              <a:srgbClr val="E489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0" name="Google Shape;740;p17"/>
            <p:cNvSpPr/>
            <p:nvPr/>
          </p:nvSpPr>
          <p:spPr>
            <a:xfrm>
              <a:off x="-3200911" y="4578571"/>
              <a:ext cx="85439" cy="95916"/>
            </a:xfrm>
            <a:custGeom>
              <a:avLst/>
              <a:gdLst/>
              <a:ahLst/>
              <a:cxnLst/>
              <a:rect l="l" t="t" r="r" b="b"/>
              <a:pathLst>
                <a:path w="85439" h="95916" extrusionOk="0">
                  <a:moveTo>
                    <a:pt x="85439" y="87535"/>
                  </a:moveTo>
                  <a:lnTo>
                    <a:pt x="21622" y="95917"/>
                  </a:lnTo>
                  <a:lnTo>
                    <a:pt x="0" y="23432"/>
                  </a:lnTo>
                  <a:lnTo>
                    <a:pt x="66008" y="0"/>
                  </a:lnTo>
                  <a:lnTo>
                    <a:pt x="85439" y="87535"/>
                  </a:ln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1" name="Google Shape;741;p17"/>
            <p:cNvSpPr/>
            <p:nvPr/>
          </p:nvSpPr>
          <p:spPr>
            <a:xfrm>
              <a:off x="-3557813" y="4599145"/>
              <a:ext cx="76390" cy="168211"/>
            </a:xfrm>
            <a:custGeom>
              <a:avLst/>
              <a:gdLst/>
              <a:ahLst/>
              <a:cxnLst/>
              <a:rect l="l" t="t" r="r" b="b"/>
              <a:pathLst>
                <a:path w="76390" h="168211" extrusionOk="0">
                  <a:moveTo>
                    <a:pt x="76390" y="168212"/>
                  </a:moveTo>
                  <a:lnTo>
                    <a:pt x="18193" y="168212"/>
                  </a:lnTo>
                  <a:lnTo>
                    <a:pt x="8668" y="86296"/>
                  </a:lnTo>
                  <a:lnTo>
                    <a:pt x="0" y="11430"/>
                  </a:lnTo>
                  <a:lnTo>
                    <a:pt x="69152" y="0"/>
                  </a:lnTo>
                  <a:lnTo>
                    <a:pt x="73057" y="89059"/>
                  </a:lnTo>
                  <a:lnTo>
                    <a:pt x="76390" y="168212"/>
                  </a:lnTo>
                  <a:close/>
                </a:path>
              </a:pathLst>
            </a:custGeom>
            <a:solidFill>
              <a:srgbClr val="E489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2" name="Google Shape;742;p17"/>
            <p:cNvSpPr/>
            <p:nvPr/>
          </p:nvSpPr>
          <p:spPr>
            <a:xfrm>
              <a:off x="-3557813" y="4599335"/>
              <a:ext cx="73056" cy="89534"/>
            </a:xfrm>
            <a:custGeom>
              <a:avLst/>
              <a:gdLst/>
              <a:ahLst/>
              <a:cxnLst/>
              <a:rect l="l" t="t" r="r" b="b"/>
              <a:pathLst>
                <a:path w="73056" h="89534" extrusionOk="0">
                  <a:moveTo>
                    <a:pt x="73057" y="89535"/>
                  </a:moveTo>
                  <a:lnTo>
                    <a:pt x="8668" y="86773"/>
                  </a:lnTo>
                  <a:lnTo>
                    <a:pt x="0" y="11621"/>
                  </a:lnTo>
                  <a:lnTo>
                    <a:pt x="69152" y="0"/>
                  </a:lnTo>
                  <a:lnTo>
                    <a:pt x="73057" y="89535"/>
                  </a:ln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3" name="Google Shape;743;p17"/>
            <p:cNvSpPr/>
            <p:nvPr/>
          </p:nvSpPr>
          <p:spPr>
            <a:xfrm>
              <a:off x="-3691869" y="3137533"/>
              <a:ext cx="581731" cy="1502759"/>
            </a:xfrm>
            <a:custGeom>
              <a:avLst/>
              <a:gdLst/>
              <a:ahLst/>
              <a:cxnLst/>
              <a:rect l="l" t="t" r="r" b="b"/>
              <a:pathLst>
                <a:path w="581731" h="1502759" extrusionOk="0">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4" name="Google Shape;744;p17"/>
            <p:cNvSpPr/>
            <p:nvPr/>
          </p:nvSpPr>
          <p:spPr>
            <a:xfrm>
              <a:off x="-3691869" y="3137533"/>
              <a:ext cx="581731" cy="1502759"/>
            </a:xfrm>
            <a:custGeom>
              <a:avLst/>
              <a:gdLst/>
              <a:ahLst/>
              <a:cxnLst/>
              <a:rect l="l" t="t" r="r" b="b"/>
              <a:pathLst>
                <a:path w="581731" h="1502759" extrusionOk="0">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5" name="Google Shape;745;p17"/>
            <p:cNvSpPr/>
            <p:nvPr/>
          </p:nvSpPr>
          <p:spPr>
            <a:xfrm>
              <a:off x="-2818196" y="2552547"/>
              <a:ext cx="233520" cy="142455"/>
            </a:xfrm>
            <a:custGeom>
              <a:avLst/>
              <a:gdLst/>
              <a:ahLst/>
              <a:cxnLst/>
              <a:rect l="l" t="t" r="r" b="b"/>
              <a:pathLst>
                <a:path w="233520" h="142455" extrusionOk="0">
                  <a:moveTo>
                    <a:pt x="3334" y="81305"/>
                  </a:moveTo>
                  <a:lnTo>
                    <a:pt x="123920" y="27298"/>
                  </a:lnTo>
                  <a:cubicBezTo>
                    <a:pt x="123920" y="27298"/>
                    <a:pt x="135731" y="5105"/>
                    <a:pt x="146685" y="1866"/>
                  </a:cubicBezTo>
                  <a:cubicBezTo>
                    <a:pt x="157639" y="-1372"/>
                    <a:pt x="226219" y="-801"/>
                    <a:pt x="231743" y="6819"/>
                  </a:cubicBezTo>
                  <a:cubicBezTo>
                    <a:pt x="237268" y="14439"/>
                    <a:pt x="229362" y="67112"/>
                    <a:pt x="215646" y="72161"/>
                  </a:cubicBezTo>
                  <a:cubicBezTo>
                    <a:pt x="201930" y="77209"/>
                    <a:pt x="142780" y="68160"/>
                    <a:pt x="137541" y="65017"/>
                  </a:cubicBezTo>
                  <a:lnTo>
                    <a:pt x="0" y="142455"/>
                  </a:lnTo>
                  <a:close/>
                </a:path>
              </a:pathLst>
            </a:custGeom>
            <a:solidFill>
              <a:srgbClr val="EEC1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6" name="Google Shape;746;p17"/>
            <p:cNvSpPr/>
            <p:nvPr/>
          </p:nvSpPr>
          <p:spPr>
            <a:xfrm>
              <a:off x="-3476088" y="3458526"/>
              <a:ext cx="61150" cy="484822"/>
            </a:xfrm>
            <a:custGeom>
              <a:avLst/>
              <a:gdLst/>
              <a:ahLst/>
              <a:cxnLst/>
              <a:rect l="l" t="t" r="r" b="b"/>
              <a:pathLst>
                <a:path w="61150" h="484822" extrusionOk="0">
                  <a:moveTo>
                    <a:pt x="61150" y="484822"/>
                  </a:moveTo>
                  <a:cubicBezTo>
                    <a:pt x="35433" y="396240"/>
                    <a:pt x="15430" y="317563"/>
                    <a:pt x="0" y="247650"/>
                  </a:cubicBezTo>
                  <a:cubicBezTo>
                    <a:pt x="1281" y="164821"/>
                    <a:pt x="7296" y="82144"/>
                    <a:pt x="18002" y="0"/>
                  </a:cubicBezTo>
                  <a:cubicBezTo>
                    <a:pt x="18002" y="0"/>
                    <a:pt x="58960" y="319469"/>
                    <a:pt x="61150" y="48482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7" name="Google Shape;747;p17"/>
            <p:cNvSpPr/>
            <p:nvPr/>
          </p:nvSpPr>
          <p:spPr>
            <a:xfrm>
              <a:off x="-3947875" y="3610824"/>
              <a:ext cx="290096" cy="211809"/>
            </a:xfrm>
            <a:custGeom>
              <a:avLst/>
              <a:gdLst/>
              <a:ahLst/>
              <a:cxnLst/>
              <a:rect l="l" t="t" r="r" b="b"/>
              <a:pathLst>
                <a:path w="290096" h="211809" extrusionOk="0">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F07B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8" name="Google Shape;748;p17"/>
            <p:cNvSpPr/>
            <p:nvPr/>
          </p:nvSpPr>
          <p:spPr>
            <a:xfrm>
              <a:off x="-3948300" y="3615123"/>
              <a:ext cx="290096" cy="211809"/>
            </a:xfrm>
            <a:custGeom>
              <a:avLst/>
              <a:gdLst/>
              <a:ahLst/>
              <a:cxnLst/>
              <a:rect l="l" t="t" r="r" b="b"/>
              <a:pathLst>
                <a:path w="290096" h="211809" extrusionOk="0">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EA5455">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9" name="Google Shape;749;p17"/>
            <p:cNvSpPr/>
            <p:nvPr/>
          </p:nvSpPr>
          <p:spPr>
            <a:xfrm>
              <a:off x="-3944896" y="3624650"/>
              <a:ext cx="290217" cy="212168"/>
            </a:xfrm>
            <a:custGeom>
              <a:avLst/>
              <a:gdLst/>
              <a:ahLst/>
              <a:cxnLst/>
              <a:rect l="l" t="t" r="r" b="b"/>
              <a:pathLst>
                <a:path w="290217" h="212168" extrusionOk="0">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EA54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0" name="Google Shape;750;p17"/>
            <p:cNvSpPr/>
            <p:nvPr/>
          </p:nvSpPr>
          <p:spPr>
            <a:xfrm>
              <a:off x="-3941917" y="3629745"/>
              <a:ext cx="290217" cy="212168"/>
            </a:xfrm>
            <a:custGeom>
              <a:avLst/>
              <a:gdLst/>
              <a:ahLst/>
              <a:cxnLst/>
              <a:rect l="l" t="t" r="r" b="b"/>
              <a:pathLst>
                <a:path w="290217" h="212168" extrusionOk="0">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EA5455">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1" name="Google Shape;751;p17"/>
            <p:cNvSpPr/>
            <p:nvPr/>
          </p:nvSpPr>
          <p:spPr>
            <a:xfrm>
              <a:off x="-3829877" y="3698836"/>
              <a:ext cx="45022" cy="45540"/>
            </a:xfrm>
            <a:custGeom>
              <a:avLst/>
              <a:gdLst/>
              <a:ahLst/>
              <a:cxnLst/>
              <a:rect l="l" t="t" r="r" b="b"/>
              <a:pathLst>
                <a:path w="45022" h="45540" extrusionOk="0">
                  <a:moveTo>
                    <a:pt x="27844" y="44963"/>
                  </a:moveTo>
                  <a:cubicBezTo>
                    <a:pt x="15587" y="47764"/>
                    <a:pt x="3380" y="40106"/>
                    <a:pt x="578" y="27847"/>
                  </a:cubicBezTo>
                  <a:cubicBezTo>
                    <a:pt x="-2225" y="15588"/>
                    <a:pt x="5439" y="3377"/>
                    <a:pt x="17696" y="577"/>
                  </a:cubicBezTo>
                  <a:cubicBezTo>
                    <a:pt x="29952" y="-2224"/>
                    <a:pt x="42159" y="5444"/>
                    <a:pt x="44962" y="17693"/>
                  </a:cubicBezTo>
                  <a:cubicBezTo>
                    <a:pt x="44971" y="17741"/>
                    <a:pt x="44980" y="17779"/>
                    <a:pt x="44989" y="17817"/>
                  </a:cubicBezTo>
                  <a:cubicBezTo>
                    <a:pt x="45034" y="18103"/>
                    <a:pt x="45034" y="18389"/>
                    <a:pt x="44989" y="18674"/>
                  </a:cubicBezTo>
                  <a:cubicBezTo>
                    <a:pt x="34966" y="22675"/>
                    <a:pt x="29178" y="33219"/>
                    <a:pt x="31178" y="43820"/>
                  </a:cubicBezTo>
                  <a:cubicBezTo>
                    <a:pt x="30095" y="44278"/>
                    <a:pt x="28980" y="44658"/>
                    <a:pt x="27844" y="44963"/>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2" name="Google Shape;752;p17"/>
            <p:cNvSpPr/>
            <p:nvPr/>
          </p:nvSpPr>
          <p:spPr>
            <a:xfrm>
              <a:off x="-3888997" y="3444620"/>
              <a:ext cx="113446" cy="251917"/>
            </a:xfrm>
            <a:custGeom>
              <a:avLst/>
              <a:gdLst/>
              <a:ahLst/>
              <a:cxnLst/>
              <a:rect l="l" t="t" r="r" b="b"/>
              <a:pathLst>
                <a:path w="113446" h="251917" extrusionOk="0">
                  <a:moveTo>
                    <a:pt x="59627" y="13526"/>
                  </a:moveTo>
                  <a:lnTo>
                    <a:pt x="92202" y="141541"/>
                  </a:lnTo>
                  <a:cubicBezTo>
                    <a:pt x="92202" y="141541"/>
                    <a:pt x="112014" y="156972"/>
                    <a:pt x="113347" y="168307"/>
                  </a:cubicBezTo>
                  <a:cubicBezTo>
                    <a:pt x="114681" y="179641"/>
                    <a:pt x="102299" y="247079"/>
                    <a:pt x="94297" y="251270"/>
                  </a:cubicBezTo>
                  <a:cubicBezTo>
                    <a:pt x="86297" y="255461"/>
                    <a:pt x="35338" y="238506"/>
                    <a:pt x="32671" y="224219"/>
                  </a:cubicBezTo>
                  <a:cubicBezTo>
                    <a:pt x="30004" y="209931"/>
                    <a:pt x="49244" y="153067"/>
                    <a:pt x="53150" y="148019"/>
                  </a:cubicBezTo>
                  <a:lnTo>
                    <a:pt x="0" y="0"/>
                  </a:lnTo>
                  <a:close/>
                </a:path>
              </a:pathLst>
            </a:custGeom>
            <a:solidFill>
              <a:srgbClr val="EEC1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3" name="Google Shape;753;p17"/>
            <p:cNvSpPr/>
            <p:nvPr/>
          </p:nvSpPr>
          <p:spPr>
            <a:xfrm>
              <a:off x="-3727643" y="2689261"/>
              <a:ext cx="434816" cy="804182"/>
            </a:xfrm>
            <a:custGeom>
              <a:avLst/>
              <a:gdLst/>
              <a:ahLst/>
              <a:cxnLst/>
              <a:rect l="l" t="t" r="r" b="b"/>
              <a:pathLst>
                <a:path w="434816" h="804182" extrusionOk="0">
                  <a:moveTo>
                    <a:pt x="377666" y="431509"/>
                  </a:moveTo>
                  <a:cubicBezTo>
                    <a:pt x="389096" y="231484"/>
                    <a:pt x="383953" y="121470"/>
                    <a:pt x="378809" y="66511"/>
                  </a:cubicBezTo>
                  <a:cubicBezTo>
                    <a:pt x="373094" y="7932"/>
                    <a:pt x="364141" y="5741"/>
                    <a:pt x="364141" y="5741"/>
                  </a:cubicBezTo>
                  <a:cubicBezTo>
                    <a:pt x="364141" y="5741"/>
                    <a:pt x="300609" y="-450"/>
                    <a:pt x="245364" y="26"/>
                  </a:cubicBezTo>
                  <a:cubicBezTo>
                    <a:pt x="202584" y="1445"/>
                    <a:pt x="159962" y="5941"/>
                    <a:pt x="117824" y="13456"/>
                  </a:cubicBezTo>
                  <a:cubicBezTo>
                    <a:pt x="77910" y="20114"/>
                    <a:pt x="38532" y="29668"/>
                    <a:pt x="0" y="42031"/>
                  </a:cubicBezTo>
                  <a:cubicBezTo>
                    <a:pt x="6477" y="60415"/>
                    <a:pt x="12287" y="77845"/>
                    <a:pt x="17717" y="94324"/>
                  </a:cubicBezTo>
                  <a:cubicBezTo>
                    <a:pt x="24956" y="116041"/>
                    <a:pt x="31433" y="136138"/>
                    <a:pt x="36767" y="154903"/>
                  </a:cubicBezTo>
                  <a:cubicBezTo>
                    <a:pt x="47720" y="189955"/>
                    <a:pt x="55817" y="220339"/>
                    <a:pt x="63056" y="247581"/>
                  </a:cubicBezTo>
                  <a:cubicBezTo>
                    <a:pt x="80449" y="315637"/>
                    <a:pt x="90696" y="385331"/>
                    <a:pt x="93631" y="455512"/>
                  </a:cubicBezTo>
                  <a:cubicBezTo>
                    <a:pt x="93631" y="455512"/>
                    <a:pt x="23717" y="638201"/>
                    <a:pt x="10097" y="772218"/>
                  </a:cubicBezTo>
                  <a:cubicBezTo>
                    <a:pt x="10097" y="772218"/>
                    <a:pt x="197072" y="811461"/>
                    <a:pt x="270796" y="802984"/>
                  </a:cubicBezTo>
                  <a:cubicBezTo>
                    <a:pt x="327327" y="794925"/>
                    <a:pt x="382505" y="779219"/>
                    <a:pt x="434816" y="75631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4" name="Google Shape;754;p17"/>
            <p:cNvSpPr/>
            <p:nvPr/>
          </p:nvSpPr>
          <p:spPr>
            <a:xfrm>
              <a:off x="-3727643" y="2689261"/>
              <a:ext cx="434816" cy="804182"/>
            </a:xfrm>
            <a:custGeom>
              <a:avLst/>
              <a:gdLst/>
              <a:ahLst/>
              <a:cxnLst/>
              <a:rect l="l" t="t" r="r" b="b"/>
              <a:pathLst>
                <a:path w="434816" h="804182" extrusionOk="0">
                  <a:moveTo>
                    <a:pt x="377666" y="431509"/>
                  </a:moveTo>
                  <a:cubicBezTo>
                    <a:pt x="389096" y="231484"/>
                    <a:pt x="383953" y="121470"/>
                    <a:pt x="378809" y="66511"/>
                  </a:cubicBezTo>
                  <a:cubicBezTo>
                    <a:pt x="373094" y="7932"/>
                    <a:pt x="364141" y="5741"/>
                    <a:pt x="364141" y="5741"/>
                  </a:cubicBezTo>
                  <a:cubicBezTo>
                    <a:pt x="364141" y="5741"/>
                    <a:pt x="300609" y="-450"/>
                    <a:pt x="245364" y="26"/>
                  </a:cubicBezTo>
                  <a:cubicBezTo>
                    <a:pt x="202584" y="1445"/>
                    <a:pt x="159962" y="5941"/>
                    <a:pt x="117824" y="13456"/>
                  </a:cubicBezTo>
                  <a:cubicBezTo>
                    <a:pt x="77910" y="20114"/>
                    <a:pt x="38532" y="29668"/>
                    <a:pt x="0" y="42031"/>
                  </a:cubicBezTo>
                  <a:cubicBezTo>
                    <a:pt x="6477" y="60415"/>
                    <a:pt x="12287" y="77845"/>
                    <a:pt x="17717" y="94324"/>
                  </a:cubicBezTo>
                  <a:cubicBezTo>
                    <a:pt x="24956" y="116041"/>
                    <a:pt x="31433" y="136138"/>
                    <a:pt x="36767" y="154903"/>
                  </a:cubicBezTo>
                  <a:cubicBezTo>
                    <a:pt x="47720" y="189955"/>
                    <a:pt x="55817" y="220339"/>
                    <a:pt x="63056" y="247581"/>
                  </a:cubicBezTo>
                  <a:cubicBezTo>
                    <a:pt x="80449" y="315637"/>
                    <a:pt x="90696" y="385331"/>
                    <a:pt x="93631" y="455512"/>
                  </a:cubicBezTo>
                  <a:cubicBezTo>
                    <a:pt x="93631" y="455512"/>
                    <a:pt x="23717" y="638201"/>
                    <a:pt x="10097" y="772218"/>
                  </a:cubicBezTo>
                  <a:cubicBezTo>
                    <a:pt x="10097" y="772218"/>
                    <a:pt x="197072" y="811461"/>
                    <a:pt x="270796" y="802984"/>
                  </a:cubicBezTo>
                  <a:cubicBezTo>
                    <a:pt x="327327" y="794925"/>
                    <a:pt x="382505" y="779219"/>
                    <a:pt x="434816" y="756311"/>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5" name="Google Shape;755;p17"/>
            <p:cNvSpPr/>
            <p:nvPr/>
          </p:nvSpPr>
          <p:spPr>
            <a:xfrm>
              <a:off x="-3596866" y="2598419"/>
              <a:ext cx="133880" cy="209740"/>
            </a:xfrm>
            <a:custGeom>
              <a:avLst/>
              <a:gdLst/>
              <a:ahLst/>
              <a:cxnLst/>
              <a:rect l="l" t="t" r="r" b="b"/>
              <a:pathLst>
                <a:path w="133880" h="209740" extrusionOk="0">
                  <a:moveTo>
                    <a:pt x="111348" y="102584"/>
                  </a:moveTo>
                  <a:cubicBezTo>
                    <a:pt x="108601" y="101108"/>
                    <a:pt x="105733" y="99860"/>
                    <a:pt x="102775" y="98869"/>
                  </a:cubicBezTo>
                  <a:cubicBezTo>
                    <a:pt x="96203" y="93726"/>
                    <a:pt x="88202" y="81248"/>
                    <a:pt x="88583" y="51244"/>
                  </a:cubicBezTo>
                  <a:cubicBezTo>
                    <a:pt x="88886" y="39338"/>
                    <a:pt x="90000" y="27470"/>
                    <a:pt x="91917" y="15716"/>
                  </a:cubicBezTo>
                  <a:lnTo>
                    <a:pt x="7621" y="0"/>
                  </a:lnTo>
                  <a:cubicBezTo>
                    <a:pt x="7621" y="0"/>
                    <a:pt x="36196" y="57150"/>
                    <a:pt x="12383" y="98774"/>
                  </a:cubicBezTo>
                  <a:cubicBezTo>
                    <a:pt x="4192" y="102489"/>
                    <a:pt x="-761" y="107633"/>
                    <a:pt x="96" y="114490"/>
                  </a:cubicBezTo>
                  <a:cubicBezTo>
                    <a:pt x="6478" y="163259"/>
                    <a:pt x="111062" y="209740"/>
                    <a:pt x="111062" y="209740"/>
                  </a:cubicBezTo>
                  <a:cubicBezTo>
                    <a:pt x="111062" y="209740"/>
                    <a:pt x="162211" y="130492"/>
                    <a:pt x="111348" y="102584"/>
                  </a:cubicBezTo>
                  <a:close/>
                </a:path>
              </a:pathLst>
            </a:custGeom>
            <a:solidFill>
              <a:srgbClr val="EEC1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6" name="Google Shape;756;p17"/>
            <p:cNvSpPr/>
            <p:nvPr/>
          </p:nvSpPr>
          <p:spPr>
            <a:xfrm>
              <a:off x="-3589245" y="2598133"/>
              <a:ext cx="84296" cy="51244"/>
            </a:xfrm>
            <a:custGeom>
              <a:avLst/>
              <a:gdLst/>
              <a:ahLst/>
              <a:cxnLst/>
              <a:rect l="l" t="t" r="r" b="b"/>
              <a:pathLst>
                <a:path w="84296" h="51244" extrusionOk="0">
                  <a:moveTo>
                    <a:pt x="84296" y="15716"/>
                  </a:moveTo>
                  <a:cubicBezTo>
                    <a:pt x="82379" y="27470"/>
                    <a:pt x="81265" y="39338"/>
                    <a:pt x="80963" y="51244"/>
                  </a:cubicBezTo>
                  <a:cubicBezTo>
                    <a:pt x="23813" y="51244"/>
                    <a:pt x="0" y="0"/>
                    <a:pt x="0" y="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7" name="Google Shape;757;p17"/>
            <p:cNvSpPr/>
            <p:nvPr/>
          </p:nvSpPr>
          <p:spPr>
            <a:xfrm>
              <a:off x="-3639236" y="2378009"/>
              <a:ext cx="199431" cy="258386"/>
            </a:xfrm>
            <a:custGeom>
              <a:avLst/>
              <a:gdLst/>
              <a:ahLst/>
              <a:cxnLst/>
              <a:rect l="l" t="t" r="r" b="b"/>
              <a:pathLst>
                <a:path w="199431" h="258386" extrusionOk="0">
                  <a:moveTo>
                    <a:pt x="87710" y="287"/>
                  </a:moveTo>
                  <a:cubicBezTo>
                    <a:pt x="160957" y="-3714"/>
                    <a:pt x="186675" y="34196"/>
                    <a:pt x="196105" y="109348"/>
                  </a:cubicBezTo>
                  <a:cubicBezTo>
                    <a:pt x="208011" y="203360"/>
                    <a:pt x="190771" y="271273"/>
                    <a:pt x="98092" y="256319"/>
                  </a:cubicBezTo>
                  <a:cubicBezTo>
                    <a:pt x="-27733" y="235840"/>
                    <a:pt x="-33924" y="6954"/>
                    <a:pt x="87710" y="287"/>
                  </a:cubicBezTo>
                  <a:close/>
                </a:path>
              </a:pathLst>
            </a:custGeom>
            <a:solidFill>
              <a:srgbClr val="EEC1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8" name="Google Shape;758;p17"/>
            <p:cNvSpPr/>
            <p:nvPr/>
          </p:nvSpPr>
          <p:spPr>
            <a:xfrm>
              <a:off x="-3490661" y="2485928"/>
              <a:ext cx="22955" cy="38756"/>
            </a:xfrm>
            <a:custGeom>
              <a:avLst/>
              <a:gdLst/>
              <a:ahLst/>
              <a:cxnLst/>
              <a:rect l="l" t="t" r="r" b="b"/>
              <a:pathLst>
                <a:path w="22955" h="38756" extrusionOk="0">
                  <a:moveTo>
                    <a:pt x="0" y="0"/>
                  </a:moveTo>
                  <a:cubicBezTo>
                    <a:pt x="6465" y="10592"/>
                    <a:pt x="14171" y="20383"/>
                    <a:pt x="22955" y="29146"/>
                  </a:cubicBezTo>
                  <a:cubicBezTo>
                    <a:pt x="18936" y="35681"/>
                    <a:pt x="11550" y="39376"/>
                    <a:pt x="3905" y="38671"/>
                  </a:cubicBezTo>
                  <a:close/>
                </a:path>
              </a:pathLst>
            </a:custGeom>
            <a:solidFill>
              <a:srgbClr val="D482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59" name="Google Shape;759;p17"/>
            <p:cNvSpPr/>
            <p:nvPr/>
          </p:nvSpPr>
          <p:spPr>
            <a:xfrm>
              <a:off x="-3550340" y="2472190"/>
              <a:ext cx="14529" cy="21847"/>
            </a:xfrm>
            <a:custGeom>
              <a:avLst/>
              <a:gdLst/>
              <a:ahLst/>
              <a:cxnLst/>
              <a:rect l="l" t="t" r="r" b="b"/>
              <a:pathLst>
                <a:path w="14529" h="21847" extrusionOk="0">
                  <a:moveTo>
                    <a:pt x="14530" y="10404"/>
                  </a:moveTo>
                  <a:cubicBezTo>
                    <a:pt x="14530" y="16405"/>
                    <a:pt x="12149" y="21549"/>
                    <a:pt x="8148" y="21834"/>
                  </a:cubicBezTo>
                  <a:cubicBezTo>
                    <a:pt x="4148" y="22120"/>
                    <a:pt x="528" y="17548"/>
                    <a:pt x="52" y="11547"/>
                  </a:cubicBezTo>
                  <a:cubicBezTo>
                    <a:pt x="-424" y="5547"/>
                    <a:pt x="2433" y="403"/>
                    <a:pt x="6434" y="22"/>
                  </a:cubicBezTo>
                  <a:cubicBezTo>
                    <a:pt x="10434" y="-359"/>
                    <a:pt x="14054" y="4213"/>
                    <a:pt x="14530" y="1040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0" name="Google Shape;760;p17"/>
            <p:cNvSpPr/>
            <p:nvPr/>
          </p:nvSpPr>
          <p:spPr>
            <a:xfrm>
              <a:off x="-3545525" y="2466307"/>
              <a:ext cx="12668" cy="7600"/>
            </a:xfrm>
            <a:custGeom>
              <a:avLst/>
              <a:gdLst/>
              <a:ahLst/>
              <a:cxnLst/>
              <a:rect l="l" t="t" r="r" b="b"/>
              <a:pathLst>
                <a:path w="12668" h="7600" extrusionOk="0">
                  <a:moveTo>
                    <a:pt x="0" y="6191"/>
                  </a:moveTo>
                  <a:lnTo>
                    <a:pt x="12668" y="0"/>
                  </a:lnTo>
                  <a:cubicBezTo>
                    <a:pt x="12668" y="0"/>
                    <a:pt x="6763" y="11525"/>
                    <a:pt x="0" y="619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1" name="Google Shape;761;p17"/>
            <p:cNvSpPr/>
            <p:nvPr/>
          </p:nvSpPr>
          <p:spPr>
            <a:xfrm>
              <a:off x="-3475759" y="2464960"/>
              <a:ext cx="14529" cy="21742"/>
            </a:xfrm>
            <a:custGeom>
              <a:avLst/>
              <a:gdLst/>
              <a:ahLst/>
              <a:cxnLst/>
              <a:rect l="l" t="t" r="r" b="b"/>
              <a:pathLst>
                <a:path w="14529" h="21742" extrusionOk="0">
                  <a:moveTo>
                    <a:pt x="14530" y="10300"/>
                  </a:moveTo>
                  <a:cubicBezTo>
                    <a:pt x="14530" y="16301"/>
                    <a:pt x="12149" y="21444"/>
                    <a:pt x="8148" y="21730"/>
                  </a:cubicBezTo>
                  <a:cubicBezTo>
                    <a:pt x="4148" y="22016"/>
                    <a:pt x="528" y="17443"/>
                    <a:pt x="52" y="11443"/>
                  </a:cubicBezTo>
                  <a:cubicBezTo>
                    <a:pt x="-424" y="5442"/>
                    <a:pt x="2433" y="298"/>
                    <a:pt x="6434" y="13"/>
                  </a:cubicBezTo>
                  <a:cubicBezTo>
                    <a:pt x="10434" y="-273"/>
                    <a:pt x="14054" y="4299"/>
                    <a:pt x="14530" y="1030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2" name="Google Shape;762;p17"/>
            <p:cNvSpPr/>
            <p:nvPr/>
          </p:nvSpPr>
          <p:spPr>
            <a:xfrm>
              <a:off x="-3470944" y="2459258"/>
              <a:ext cx="12668" cy="7549"/>
            </a:xfrm>
            <a:custGeom>
              <a:avLst/>
              <a:gdLst/>
              <a:ahLst/>
              <a:cxnLst/>
              <a:rect l="l" t="t" r="r" b="b"/>
              <a:pathLst>
                <a:path w="12668" h="7549" extrusionOk="0">
                  <a:moveTo>
                    <a:pt x="0" y="6096"/>
                  </a:moveTo>
                  <a:lnTo>
                    <a:pt x="12668" y="0"/>
                  </a:lnTo>
                  <a:cubicBezTo>
                    <a:pt x="12668" y="0"/>
                    <a:pt x="6953" y="11525"/>
                    <a:pt x="0" y="609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3" name="Google Shape;763;p17"/>
            <p:cNvSpPr/>
            <p:nvPr/>
          </p:nvSpPr>
          <p:spPr>
            <a:xfrm>
              <a:off x="-3573737" y="2428458"/>
              <a:ext cx="37950" cy="19465"/>
            </a:xfrm>
            <a:custGeom>
              <a:avLst/>
              <a:gdLst/>
              <a:ahLst/>
              <a:cxnLst/>
              <a:rect l="l" t="t" r="r" b="b"/>
              <a:pathLst>
                <a:path w="37950" h="19465" extrusionOk="0">
                  <a:moveTo>
                    <a:pt x="3256" y="19466"/>
                  </a:moveTo>
                  <a:cubicBezTo>
                    <a:pt x="2563" y="19475"/>
                    <a:pt x="1888" y="19237"/>
                    <a:pt x="1351" y="18799"/>
                  </a:cubicBezTo>
                  <a:cubicBezTo>
                    <a:pt x="-94" y="17732"/>
                    <a:pt x="-431" y="15703"/>
                    <a:pt x="589" y="14227"/>
                  </a:cubicBezTo>
                  <a:cubicBezTo>
                    <a:pt x="9155" y="4321"/>
                    <a:pt x="21922" y="-908"/>
                    <a:pt x="34974" y="130"/>
                  </a:cubicBezTo>
                  <a:cubicBezTo>
                    <a:pt x="36708" y="225"/>
                    <a:pt x="38038" y="1701"/>
                    <a:pt x="37946" y="3435"/>
                  </a:cubicBezTo>
                  <a:cubicBezTo>
                    <a:pt x="37942" y="3511"/>
                    <a:pt x="37936" y="3578"/>
                    <a:pt x="37927" y="3654"/>
                  </a:cubicBezTo>
                  <a:cubicBezTo>
                    <a:pt x="37888" y="5340"/>
                    <a:pt x="36492" y="6674"/>
                    <a:pt x="34809" y="6626"/>
                  </a:cubicBezTo>
                  <a:cubicBezTo>
                    <a:pt x="34705" y="6626"/>
                    <a:pt x="34601" y="6616"/>
                    <a:pt x="34498" y="6607"/>
                  </a:cubicBezTo>
                  <a:cubicBezTo>
                    <a:pt x="23712" y="5873"/>
                    <a:pt x="13184" y="10122"/>
                    <a:pt x="5923" y="18132"/>
                  </a:cubicBezTo>
                  <a:cubicBezTo>
                    <a:pt x="5293" y="18970"/>
                    <a:pt x="4306" y="19466"/>
                    <a:pt x="3256" y="1946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4" name="Google Shape;764;p17"/>
            <p:cNvSpPr/>
            <p:nvPr/>
          </p:nvSpPr>
          <p:spPr>
            <a:xfrm>
              <a:off x="-3489535" y="2421473"/>
              <a:ext cx="36226" cy="12549"/>
            </a:xfrm>
            <a:custGeom>
              <a:avLst/>
              <a:gdLst/>
              <a:ahLst/>
              <a:cxnLst/>
              <a:rect l="l" t="t" r="r" b="b"/>
              <a:pathLst>
                <a:path w="36226" h="12549" extrusionOk="0">
                  <a:moveTo>
                    <a:pt x="32783" y="12068"/>
                  </a:moveTo>
                  <a:cubicBezTo>
                    <a:pt x="32250" y="12201"/>
                    <a:pt x="31697" y="12201"/>
                    <a:pt x="31164" y="12068"/>
                  </a:cubicBezTo>
                  <a:cubicBezTo>
                    <a:pt x="23410" y="6696"/>
                    <a:pt x="13623" y="5153"/>
                    <a:pt x="4589" y="7877"/>
                  </a:cubicBezTo>
                  <a:cubicBezTo>
                    <a:pt x="2943" y="8572"/>
                    <a:pt x="1041" y="7810"/>
                    <a:pt x="342" y="6162"/>
                  </a:cubicBezTo>
                  <a:cubicBezTo>
                    <a:pt x="328" y="6134"/>
                    <a:pt x="315" y="6096"/>
                    <a:pt x="303" y="6067"/>
                  </a:cubicBezTo>
                  <a:cubicBezTo>
                    <a:pt x="-428" y="4553"/>
                    <a:pt x="209" y="2733"/>
                    <a:pt x="1726" y="2000"/>
                  </a:cubicBezTo>
                  <a:cubicBezTo>
                    <a:pt x="1821" y="1952"/>
                    <a:pt x="1918" y="1914"/>
                    <a:pt x="2017" y="1876"/>
                  </a:cubicBezTo>
                  <a:cubicBezTo>
                    <a:pt x="12964" y="-1753"/>
                    <a:pt x="24972" y="-58"/>
                    <a:pt x="34497" y="6448"/>
                  </a:cubicBezTo>
                  <a:cubicBezTo>
                    <a:pt x="36079" y="7286"/>
                    <a:pt x="36688" y="9239"/>
                    <a:pt x="35850" y="10820"/>
                  </a:cubicBezTo>
                  <a:cubicBezTo>
                    <a:pt x="35250" y="11953"/>
                    <a:pt x="34050" y="12620"/>
                    <a:pt x="32783" y="1254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5" name="Google Shape;765;p17"/>
            <p:cNvSpPr/>
            <p:nvPr/>
          </p:nvSpPr>
          <p:spPr>
            <a:xfrm>
              <a:off x="-3660415" y="2349917"/>
              <a:ext cx="216304" cy="239547"/>
            </a:xfrm>
            <a:custGeom>
              <a:avLst/>
              <a:gdLst/>
              <a:ahLst/>
              <a:cxnLst/>
              <a:rect l="l" t="t" r="r" b="b"/>
              <a:pathLst>
                <a:path w="216304" h="239547" extrusionOk="0">
                  <a:moveTo>
                    <a:pt x="35927" y="156204"/>
                  </a:moveTo>
                  <a:cubicBezTo>
                    <a:pt x="35927" y="156204"/>
                    <a:pt x="66788" y="94196"/>
                    <a:pt x="59073" y="48000"/>
                  </a:cubicBezTo>
                  <a:cubicBezTo>
                    <a:pt x="59073" y="48000"/>
                    <a:pt x="200996" y="-19246"/>
                    <a:pt x="216236" y="127724"/>
                  </a:cubicBezTo>
                  <a:cubicBezTo>
                    <a:pt x="216236" y="127724"/>
                    <a:pt x="223189" y="-3911"/>
                    <a:pt x="97173" y="89"/>
                  </a:cubicBezTo>
                  <a:cubicBezTo>
                    <a:pt x="-28843" y="4090"/>
                    <a:pt x="-18270" y="188208"/>
                    <a:pt x="49548" y="239548"/>
                  </a:cubicBezTo>
                  <a:cubicBezTo>
                    <a:pt x="49453" y="239548"/>
                    <a:pt x="16877" y="194971"/>
                    <a:pt x="35927" y="15620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6" name="Google Shape;766;p17"/>
            <p:cNvSpPr/>
            <p:nvPr/>
          </p:nvSpPr>
          <p:spPr>
            <a:xfrm>
              <a:off x="-3665348" y="2492887"/>
              <a:ext cx="54001" cy="59491"/>
            </a:xfrm>
            <a:custGeom>
              <a:avLst/>
              <a:gdLst/>
              <a:ahLst/>
              <a:cxnLst/>
              <a:rect l="l" t="t" r="r" b="b"/>
              <a:pathLst>
                <a:path w="54001" h="59491" extrusionOk="0">
                  <a:moveTo>
                    <a:pt x="53338" y="27807"/>
                  </a:moveTo>
                  <a:cubicBezTo>
                    <a:pt x="50875" y="10253"/>
                    <a:pt x="34718" y="-2035"/>
                    <a:pt x="17143" y="280"/>
                  </a:cubicBezTo>
                  <a:cubicBezTo>
                    <a:pt x="-5431" y="3995"/>
                    <a:pt x="-13718" y="51239"/>
                    <a:pt x="43432" y="59335"/>
                  </a:cubicBezTo>
                  <a:cubicBezTo>
                    <a:pt x="51528" y="60764"/>
                    <a:pt x="55719" y="52572"/>
                    <a:pt x="53338" y="27807"/>
                  </a:cubicBezTo>
                  <a:close/>
                </a:path>
              </a:pathLst>
            </a:custGeom>
            <a:solidFill>
              <a:srgbClr val="EEC1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7" name="Google Shape;767;p17"/>
            <p:cNvSpPr/>
            <p:nvPr/>
          </p:nvSpPr>
          <p:spPr>
            <a:xfrm>
              <a:off x="-3546984" y="2547287"/>
              <a:ext cx="49074" cy="23654"/>
            </a:xfrm>
            <a:custGeom>
              <a:avLst/>
              <a:gdLst/>
              <a:ahLst/>
              <a:cxnLst/>
              <a:rect l="l" t="t" r="r" b="b"/>
              <a:pathLst>
                <a:path w="49074" h="23654" extrusionOk="0">
                  <a:moveTo>
                    <a:pt x="42988" y="23605"/>
                  </a:moveTo>
                  <a:cubicBezTo>
                    <a:pt x="27162" y="23147"/>
                    <a:pt x="12106" y="16680"/>
                    <a:pt x="887" y="5507"/>
                  </a:cubicBezTo>
                  <a:cubicBezTo>
                    <a:pt x="-349" y="4193"/>
                    <a:pt x="-285" y="2126"/>
                    <a:pt x="1030" y="887"/>
                  </a:cubicBezTo>
                  <a:cubicBezTo>
                    <a:pt x="2345" y="-351"/>
                    <a:pt x="4413" y="-284"/>
                    <a:pt x="5650" y="1030"/>
                  </a:cubicBezTo>
                  <a:cubicBezTo>
                    <a:pt x="16212" y="11355"/>
                    <a:pt x="30412" y="17099"/>
                    <a:pt x="45178" y="17032"/>
                  </a:cubicBezTo>
                  <a:cubicBezTo>
                    <a:pt x="46993" y="16718"/>
                    <a:pt x="48716" y="17947"/>
                    <a:pt x="49026" y="19756"/>
                  </a:cubicBezTo>
                  <a:cubicBezTo>
                    <a:pt x="49336" y="21576"/>
                    <a:pt x="48116" y="23290"/>
                    <a:pt x="46301" y="23605"/>
                  </a:cubicBezTo>
                  <a:cubicBezTo>
                    <a:pt x="45930" y="23671"/>
                    <a:pt x="45550" y="23671"/>
                    <a:pt x="45178" y="2360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8" name="Google Shape;768;p17"/>
            <p:cNvSpPr/>
            <p:nvPr/>
          </p:nvSpPr>
          <p:spPr>
            <a:xfrm>
              <a:off x="-3744991" y="2323027"/>
              <a:ext cx="170045" cy="341875"/>
            </a:xfrm>
            <a:custGeom>
              <a:avLst/>
              <a:gdLst/>
              <a:ahLst/>
              <a:cxnLst/>
              <a:rect l="l" t="t" r="r" b="b"/>
              <a:pathLst>
                <a:path w="170045" h="341875" extrusionOk="0">
                  <a:moveTo>
                    <a:pt x="168986" y="54792"/>
                  </a:moveTo>
                  <a:cubicBezTo>
                    <a:pt x="168986" y="54792"/>
                    <a:pt x="182607" y="107275"/>
                    <a:pt x="109836" y="170902"/>
                  </a:cubicBezTo>
                  <a:cubicBezTo>
                    <a:pt x="37065" y="234529"/>
                    <a:pt x="77260" y="331589"/>
                    <a:pt x="115646" y="341876"/>
                  </a:cubicBezTo>
                  <a:cubicBezTo>
                    <a:pt x="115646" y="341876"/>
                    <a:pt x="48971" y="333208"/>
                    <a:pt x="17348" y="293393"/>
                  </a:cubicBezTo>
                  <a:cubicBezTo>
                    <a:pt x="-27896" y="235672"/>
                    <a:pt x="28778" y="201953"/>
                    <a:pt x="36398" y="148804"/>
                  </a:cubicBezTo>
                  <a:cubicBezTo>
                    <a:pt x="44018" y="95654"/>
                    <a:pt x="19634" y="59745"/>
                    <a:pt x="58020" y="21359"/>
                  </a:cubicBezTo>
                  <a:cubicBezTo>
                    <a:pt x="96405" y="-17026"/>
                    <a:pt x="180416" y="-2358"/>
                    <a:pt x="168986" y="5479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69" name="Google Shape;769;p17"/>
            <p:cNvSpPr/>
            <p:nvPr/>
          </p:nvSpPr>
          <p:spPr>
            <a:xfrm>
              <a:off x="-3673981" y="2367378"/>
              <a:ext cx="105990" cy="147601"/>
            </a:xfrm>
            <a:custGeom>
              <a:avLst/>
              <a:gdLst/>
              <a:ahLst/>
              <a:cxnLst/>
              <a:rect l="l" t="t" r="r" b="b"/>
              <a:pathLst>
                <a:path w="105990" h="147601" extrusionOk="0">
                  <a:moveTo>
                    <a:pt x="2345" y="147601"/>
                  </a:moveTo>
                  <a:cubicBezTo>
                    <a:pt x="1371" y="147592"/>
                    <a:pt x="504" y="146982"/>
                    <a:pt x="154" y="146078"/>
                  </a:cubicBezTo>
                  <a:cubicBezTo>
                    <a:pt x="-302" y="144868"/>
                    <a:pt x="289" y="143515"/>
                    <a:pt x="1487" y="143030"/>
                  </a:cubicBezTo>
                  <a:cubicBezTo>
                    <a:pt x="49112" y="124837"/>
                    <a:pt x="79592" y="99691"/>
                    <a:pt x="93308" y="68258"/>
                  </a:cubicBezTo>
                  <a:cubicBezTo>
                    <a:pt x="102433" y="47780"/>
                    <a:pt x="103688" y="24643"/>
                    <a:pt x="96833" y="3298"/>
                  </a:cubicBezTo>
                  <a:cubicBezTo>
                    <a:pt x="96323" y="2088"/>
                    <a:pt x="96892" y="688"/>
                    <a:pt x="98104" y="183"/>
                  </a:cubicBezTo>
                  <a:cubicBezTo>
                    <a:pt x="98125" y="174"/>
                    <a:pt x="98145" y="164"/>
                    <a:pt x="98166" y="155"/>
                  </a:cubicBezTo>
                  <a:cubicBezTo>
                    <a:pt x="99376" y="-303"/>
                    <a:pt x="100728" y="288"/>
                    <a:pt x="101214" y="1488"/>
                  </a:cubicBezTo>
                  <a:cubicBezTo>
                    <a:pt x="108632" y="24024"/>
                    <a:pt x="107375" y="48513"/>
                    <a:pt x="97690" y="70163"/>
                  </a:cubicBezTo>
                  <a:cubicBezTo>
                    <a:pt x="83402" y="102834"/>
                    <a:pt x="51589" y="128837"/>
                    <a:pt x="3202" y="14750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0" name="Google Shape;770;p17"/>
            <p:cNvSpPr/>
            <p:nvPr/>
          </p:nvSpPr>
          <p:spPr>
            <a:xfrm>
              <a:off x="-3727262" y="2710052"/>
              <a:ext cx="184691" cy="585882"/>
            </a:xfrm>
            <a:custGeom>
              <a:avLst/>
              <a:gdLst/>
              <a:ahLst/>
              <a:cxnLst/>
              <a:rect l="l" t="t" r="r" b="b"/>
              <a:pathLst>
                <a:path w="184691" h="585882" extrusionOk="0">
                  <a:moveTo>
                    <a:pt x="76581" y="0"/>
                  </a:moveTo>
                  <a:cubicBezTo>
                    <a:pt x="76581" y="0"/>
                    <a:pt x="185166" y="175927"/>
                    <a:pt x="184690" y="321278"/>
                  </a:cubicBezTo>
                  <a:cubicBezTo>
                    <a:pt x="184214" y="466630"/>
                    <a:pt x="35528" y="585883"/>
                    <a:pt x="35528" y="585883"/>
                  </a:cubicBezTo>
                  <a:lnTo>
                    <a:pt x="66675" y="416338"/>
                  </a:lnTo>
                  <a:lnTo>
                    <a:pt x="0" y="20669"/>
                  </a:lnTo>
                  <a:close/>
                </a:path>
              </a:pathLst>
            </a:custGeom>
            <a:solidFill>
              <a:srgbClr val="EA54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1" name="Google Shape;771;p17"/>
            <p:cNvSpPr/>
            <p:nvPr/>
          </p:nvSpPr>
          <p:spPr>
            <a:xfrm>
              <a:off x="-3413958" y="2688811"/>
              <a:ext cx="102747" cy="596360"/>
            </a:xfrm>
            <a:custGeom>
              <a:avLst/>
              <a:gdLst/>
              <a:ahLst/>
              <a:cxnLst/>
              <a:rect l="l" t="t" r="r" b="b"/>
              <a:pathLst>
                <a:path w="102747" h="596360" extrusionOk="0">
                  <a:moveTo>
                    <a:pt x="13022" y="0"/>
                  </a:moveTo>
                  <a:cubicBezTo>
                    <a:pt x="13022" y="0"/>
                    <a:pt x="-10505" y="256508"/>
                    <a:pt x="5688" y="342900"/>
                  </a:cubicBezTo>
                  <a:cubicBezTo>
                    <a:pt x="21880" y="429292"/>
                    <a:pt x="102748" y="596360"/>
                    <a:pt x="102748" y="596360"/>
                  </a:cubicBezTo>
                  <a:lnTo>
                    <a:pt x="74173" y="415385"/>
                  </a:lnTo>
                  <a:cubicBezTo>
                    <a:pt x="74173" y="415385"/>
                    <a:pt x="94842" y="159734"/>
                    <a:pt x="55123" y="5810"/>
                  </a:cubicBezTo>
                  <a:close/>
                </a:path>
              </a:pathLst>
            </a:custGeom>
            <a:solidFill>
              <a:srgbClr val="EA54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2" name="Google Shape;772;p17"/>
            <p:cNvSpPr/>
            <p:nvPr/>
          </p:nvSpPr>
          <p:spPr>
            <a:xfrm>
              <a:off x="-3358550" y="2594608"/>
              <a:ext cx="657510" cy="252993"/>
            </a:xfrm>
            <a:custGeom>
              <a:avLst/>
              <a:gdLst/>
              <a:ahLst/>
              <a:cxnLst/>
              <a:rect l="l" t="t" r="r" b="b"/>
              <a:pathLst>
                <a:path w="657510" h="252993" extrusionOk="0">
                  <a:moveTo>
                    <a:pt x="0" y="99917"/>
                  </a:moveTo>
                  <a:cubicBezTo>
                    <a:pt x="0" y="99917"/>
                    <a:pt x="257651" y="133350"/>
                    <a:pt x="295275" y="133350"/>
                  </a:cubicBezTo>
                  <a:cubicBezTo>
                    <a:pt x="332899" y="133350"/>
                    <a:pt x="620268" y="0"/>
                    <a:pt x="620268" y="0"/>
                  </a:cubicBezTo>
                  <a:lnTo>
                    <a:pt x="657511" y="41624"/>
                  </a:lnTo>
                  <a:cubicBezTo>
                    <a:pt x="657511" y="41624"/>
                    <a:pt x="411575" y="225838"/>
                    <a:pt x="318040" y="240411"/>
                  </a:cubicBezTo>
                  <a:cubicBezTo>
                    <a:pt x="224504" y="254984"/>
                    <a:pt x="0" y="252889"/>
                    <a:pt x="0" y="252889"/>
                  </a:cubicBezTo>
                  <a:close/>
                </a:path>
              </a:pathLst>
            </a:custGeom>
            <a:solidFill>
              <a:srgbClr val="EA54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3" name="Google Shape;773;p17"/>
            <p:cNvSpPr/>
            <p:nvPr/>
          </p:nvSpPr>
          <p:spPr>
            <a:xfrm>
              <a:off x="-3934241" y="2730721"/>
              <a:ext cx="258603" cy="828770"/>
            </a:xfrm>
            <a:custGeom>
              <a:avLst/>
              <a:gdLst/>
              <a:ahLst/>
              <a:cxnLst/>
              <a:rect l="l" t="t" r="r" b="b"/>
              <a:pathLst>
                <a:path w="258603" h="828770" extrusionOk="0">
                  <a:moveTo>
                    <a:pt x="206597" y="0"/>
                  </a:moveTo>
                  <a:cubicBezTo>
                    <a:pt x="155734" y="11621"/>
                    <a:pt x="0" y="412623"/>
                    <a:pt x="0" y="472154"/>
                  </a:cubicBezTo>
                  <a:cubicBezTo>
                    <a:pt x="0" y="531685"/>
                    <a:pt x="62103" y="828770"/>
                    <a:pt x="62103" y="828770"/>
                  </a:cubicBezTo>
                  <a:lnTo>
                    <a:pt x="139637" y="810577"/>
                  </a:lnTo>
                  <a:cubicBezTo>
                    <a:pt x="139637" y="810577"/>
                    <a:pt x="98870" y="498919"/>
                    <a:pt x="113252" y="472154"/>
                  </a:cubicBezTo>
                  <a:cubicBezTo>
                    <a:pt x="127635" y="445389"/>
                    <a:pt x="258604" y="162592"/>
                    <a:pt x="258604" y="162592"/>
                  </a:cubicBezTo>
                  <a:cubicBezTo>
                    <a:pt x="255769" y="127092"/>
                    <a:pt x="250325" y="91849"/>
                    <a:pt x="242316" y="57150"/>
                  </a:cubicBezTo>
                  <a:cubicBezTo>
                    <a:pt x="230029" y="6858"/>
                    <a:pt x="206597" y="0"/>
                    <a:pt x="206597" y="0"/>
                  </a:cubicBezTo>
                  <a:close/>
                </a:path>
              </a:pathLst>
            </a:custGeom>
            <a:solidFill>
              <a:srgbClr val="EA54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4" name="Google Shape;774;p17"/>
            <p:cNvSpPr/>
            <p:nvPr/>
          </p:nvSpPr>
          <p:spPr>
            <a:xfrm>
              <a:off x="-3184624" y="4710058"/>
              <a:ext cx="219359" cy="109418"/>
            </a:xfrm>
            <a:custGeom>
              <a:avLst/>
              <a:gdLst/>
              <a:ahLst/>
              <a:cxnLst/>
              <a:rect l="l" t="t" r="r" b="b"/>
              <a:pathLst>
                <a:path w="219359" h="109418" extrusionOk="0">
                  <a:moveTo>
                    <a:pt x="10288" y="3006"/>
                  </a:moveTo>
                  <a:cubicBezTo>
                    <a:pt x="10288" y="-3757"/>
                    <a:pt x="93727" y="3006"/>
                    <a:pt x="93727" y="3006"/>
                  </a:cubicBezTo>
                  <a:cubicBezTo>
                    <a:pt x="93727" y="3006"/>
                    <a:pt x="144210" y="55869"/>
                    <a:pt x="193740" y="68347"/>
                  </a:cubicBezTo>
                  <a:cubicBezTo>
                    <a:pt x="243270" y="80825"/>
                    <a:pt x="215076" y="110257"/>
                    <a:pt x="159450" y="109400"/>
                  </a:cubicBezTo>
                  <a:lnTo>
                    <a:pt x="21909" y="107304"/>
                  </a:lnTo>
                  <a:cubicBezTo>
                    <a:pt x="-17525" y="106161"/>
                    <a:pt x="7812" y="73205"/>
                    <a:pt x="10288" y="300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5" name="Google Shape;775;p17"/>
            <p:cNvSpPr/>
            <p:nvPr/>
          </p:nvSpPr>
          <p:spPr>
            <a:xfrm>
              <a:off x="-3082265" y="4695224"/>
              <a:ext cx="45979" cy="39681"/>
            </a:xfrm>
            <a:custGeom>
              <a:avLst/>
              <a:gdLst/>
              <a:ahLst/>
              <a:cxnLst/>
              <a:rect l="l" t="t" r="r" b="b"/>
              <a:pathLst>
                <a:path w="45979" h="39681" extrusionOk="0">
                  <a:moveTo>
                    <a:pt x="29277" y="38891"/>
                  </a:moveTo>
                  <a:cubicBezTo>
                    <a:pt x="19381" y="36547"/>
                    <a:pt x="9799" y="33061"/>
                    <a:pt x="702" y="28508"/>
                  </a:cubicBezTo>
                  <a:lnTo>
                    <a:pt x="36" y="28032"/>
                  </a:lnTo>
                  <a:lnTo>
                    <a:pt x="36" y="28032"/>
                  </a:lnTo>
                  <a:lnTo>
                    <a:pt x="36" y="27270"/>
                  </a:lnTo>
                  <a:lnTo>
                    <a:pt x="36" y="27270"/>
                  </a:lnTo>
                  <a:cubicBezTo>
                    <a:pt x="36" y="27270"/>
                    <a:pt x="36" y="27270"/>
                    <a:pt x="36" y="26794"/>
                  </a:cubicBezTo>
                  <a:lnTo>
                    <a:pt x="36" y="26794"/>
                  </a:lnTo>
                  <a:cubicBezTo>
                    <a:pt x="-12" y="26479"/>
                    <a:pt x="-12" y="26156"/>
                    <a:pt x="36" y="25841"/>
                  </a:cubicBezTo>
                  <a:cubicBezTo>
                    <a:pt x="36" y="24984"/>
                    <a:pt x="7656" y="5743"/>
                    <a:pt x="19086" y="1172"/>
                  </a:cubicBezTo>
                  <a:cubicBezTo>
                    <a:pt x="22505" y="-391"/>
                    <a:pt x="26430" y="-391"/>
                    <a:pt x="29849" y="1172"/>
                  </a:cubicBezTo>
                  <a:cubicBezTo>
                    <a:pt x="33564" y="2981"/>
                    <a:pt x="35373" y="5362"/>
                    <a:pt x="35183" y="8220"/>
                  </a:cubicBezTo>
                  <a:cubicBezTo>
                    <a:pt x="35183" y="12601"/>
                    <a:pt x="28897" y="16888"/>
                    <a:pt x="22039" y="20412"/>
                  </a:cubicBezTo>
                  <a:cubicBezTo>
                    <a:pt x="28477" y="19364"/>
                    <a:pt x="35078" y="20155"/>
                    <a:pt x="41089" y="22698"/>
                  </a:cubicBezTo>
                  <a:cubicBezTo>
                    <a:pt x="43241" y="23955"/>
                    <a:pt x="44813" y="26003"/>
                    <a:pt x="45470" y="28413"/>
                  </a:cubicBezTo>
                  <a:cubicBezTo>
                    <a:pt x="46632" y="31537"/>
                    <a:pt x="45765" y="35052"/>
                    <a:pt x="43279" y="37271"/>
                  </a:cubicBezTo>
                  <a:cubicBezTo>
                    <a:pt x="39050" y="39767"/>
                    <a:pt x="33964" y="40357"/>
                    <a:pt x="29277" y="38891"/>
                  </a:cubicBezTo>
                  <a:close/>
                  <a:moveTo>
                    <a:pt x="8608" y="27175"/>
                  </a:moveTo>
                  <a:cubicBezTo>
                    <a:pt x="20800" y="32604"/>
                    <a:pt x="36040" y="37366"/>
                    <a:pt x="39945" y="34223"/>
                  </a:cubicBezTo>
                  <a:cubicBezTo>
                    <a:pt x="39945" y="34223"/>
                    <a:pt x="41374" y="33080"/>
                    <a:pt x="40612" y="29842"/>
                  </a:cubicBezTo>
                  <a:cubicBezTo>
                    <a:pt x="40298" y="28556"/>
                    <a:pt x="39422" y="27470"/>
                    <a:pt x="38231" y="26889"/>
                  </a:cubicBezTo>
                  <a:cubicBezTo>
                    <a:pt x="31849" y="23365"/>
                    <a:pt x="17562" y="25746"/>
                    <a:pt x="8132" y="27175"/>
                  </a:cubicBezTo>
                  <a:close/>
                  <a:moveTo>
                    <a:pt x="25277" y="4600"/>
                  </a:moveTo>
                  <a:cubicBezTo>
                    <a:pt x="23667" y="4315"/>
                    <a:pt x="22010" y="4515"/>
                    <a:pt x="20514" y="5172"/>
                  </a:cubicBezTo>
                  <a:cubicBezTo>
                    <a:pt x="13885" y="9363"/>
                    <a:pt x="8770" y="15573"/>
                    <a:pt x="5941" y="22889"/>
                  </a:cubicBezTo>
                  <a:cubicBezTo>
                    <a:pt x="18324" y="18316"/>
                    <a:pt x="30325" y="12030"/>
                    <a:pt x="30611" y="8315"/>
                  </a:cubicBezTo>
                  <a:cubicBezTo>
                    <a:pt x="30611" y="7172"/>
                    <a:pt x="28801" y="6029"/>
                    <a:pt x="27658" y="5458"/>
                  </a:cubicBezTo>
                  <a:cubicBezTo>
                    <a:pt x="26744" y="5058"/>
                    <a:pt x="25782" y="4762"/>
                    <a:pt x="24801" y="4600"/>
                  </a:cubicBezTo>
                  <a:close/>
                </a:path>
              </a:pathLst>
            </a:custGeom>
            <a:solidFill>
              <a:srgbClr val="F07B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6" name="Google Shape;776;p17"/>
            <p:cNvSpPr/>
            <p:nvPr/>
          </p:nvSpPr>
          <p:spPr>
            <a:xfrm>
              <a:off x="-3566897" y="4718876"/>
              <a:ext cx="219366" cy="107344"/>
            </a:xfrm>
            <a:custGeom>
              <a:avLst/>
              <a:gdLst/>
              <a:ahLst/>
              <a:cxnLst/>
              <a:rect l="l" t="t" r="r" b="b"/>
              <a:pathLst>
                <a:path w="219366" h="107344" extrusionOk="0">
                  <a:moveTo>
                    <a:pt x="9084" y="3427"/>
                  </a:moveTo>
                  <a:cubicBezTo>
                    <a:pt x="9084" y="-3336"/>
                    <a:pt x="92523" y="1998"/>
                    <a:pt x="92523" y="1998"/>
                  </a:cubicBezTo>
                  <a:cubicBezTo>
                    <a:pt x="92523" y="1998"/>
                    <a:pt x="143768" y="54100"/>
                    <a:pt x="193488" y="65816"/>
                  </a:cubicBezTo>
                  <a:cubicBezTo>
                    <a:pt x="243209" y="77531"/>
                    <a:pt x="215396" y="107344"/>
                    <a:pt x="159865" y="107344"/>
                  </a:cubicBezTo>
                  <a:lnTo>
                    <a:pt x="22324" y="107344"/>
                  </a:lnTo>
                  <a:cubicBezTo>
                    <a:pt x="-17205" y="107344"/>
                    <a:pt x="7465" y="73721"/>
                    <a:pt x="9084" y="342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77" name="Google Shape;777;p17"/>
            <p:cNvSpPr/>
            <p:nvPr/>
          </p:nvSpPr>
          <p:spPr>
            <a:xfrm>
              <a:off x="-3465987" y="4702748"/>
              <a:ext cx="46100" cy="39513"/>
            </a:xfrm>
            <a:custGeom>
              <a:avLst/>
              <a:gdLst/>
              <a:ahLst/>
              <a:cxnLst/>
              <a:rect l="l" t="t" r="r" b="b"/>
              <a:pathLst>
                <a:path w="46100" h="39513" extrusionOk="0">
                  <a:moveTo>
                    <a:pt x="35428" y="39462"/>
                  </a:moveTo>
                  <a:cubicBezTo>
                    <a:pt x="23408" y="37967"/>
                    <a:pt x="11740" y="34395"/>
                    <a:pt x="948" y="28889"/>
                  </a:cubicBezTo>
                  <a:cubicBezTo>
                    <a:pt x="643" y="28775"/>
                    <a:pt x="376" y="28585"/>
                    <a:pt x="186" y="28318"/>
                  </a:cubicBezTo>
                  <a:lnTo>
                    <a:pt x="186" y="28318"/>
                  </a:lnTo>
                  <a:lnTo>
                    <a:pt x="186" y="27842"/>
                  </a:lnTo>
                  <a:cubicBezTo>
                    <a:pt x="-62" y="27299"/>
                    <a:pt x="-62" y="26670"/>
                    <a:pt x="186" y="26127"/>
                  </a:cubicBezTo>
                  <a:cubicBezTo>
                    <a:pt x="186" y="25365"/>
                    <a:pt x="7425" y="5934"/>
                    <a:pt x="18759" y="1172"/>
                  </a:cubicBezTo>
                  <a:cubicBezTo>
                    <a:pt x="22179" y="-391"/>
                    <a:pt x="26103" y="-391"/>
                    <a:pt x="29523" y="1172"/>
                  </a:cubicBezTo>
                  <a:cubicBezTo>
                    <a:pt x="33333" y="2886"/>
                    <a:pt x="35142" y="5268"/>
                    <a:pt x="34952" y="8125"/>
                  </a:cubicBezTo>
                  <a:cubicBezTo>
                    <a:pt x="34952" y="12506"/>
                    <a:pt x="28761" y="16888"/>
                    <a:pt x="21998" y="20507"/>
                  </a:cubicBezTo>
                  <a:cubicBezTo>
                    <a:pt x="28408" y="19384"/>
                    <a:pt x="35009" y="20079"/>
                    <a:pt x="41048" y="22508"/>
                  </a:cubicBezTo>
                  <a:cubicBezTo>
                    <a:pt x="43239" y="23746"/>
                    <a:pt x="44848" y="25803"/>
                    <a:pt x="45525" y="28223"/>
                  </a:cubicBezTo>
                  <a:cubicBezTo>
                    <a:pt x="46763" y="31309"/>
                    <a:pt x="45963" y="34833"/>
                    <a:pt x="43524" y="37081"/>
                  </a:cubicBezTo>
                  <a:cubicBezTo>
                    <a:pt x="41229" y="38891"/>
                    <a:pt x="38333" y="39738"/>
                    <a:pt x="35428" y="39462"/>
                  </a:cubicBezTo>
                  <a:close/>
                  <a:moveTo>
                    <a:pt x="8472" y="27746"/>
                  </a:moveTo>
                  <a:cubicBezTo>
                    <a:pt x="20760" y="32985"/>
                    <a:pt x="36000" y="37271"/>
                    <a:pt x="40000" y="34319"/>
                  </a:cubicBezTo>
                  <a:cubicBezTo>
                    <a:pt x="40000" y="34319"/>
                    <a:pt x="41334" y="33176"/>
                    <a:pt x="40000" y="29937"/>
                  </a:cubicBezTo>
                  <a:cubicBezTo>
                    <a:pt x="39686" y="28651"/>
                    <a:pt x="38810" y="27565"/>
                    <a:pt x="37619" y="26985"/>
                  </a:cubicBezTo>
                  <a:cubicBezTo>
                    <a:pt x="31999" y="23270"/>
                    <a:pt x="17902" y="25365"/>
                    <a:pt x="8472" y="27746"/>
                  </a:cubicBezTo>
                  <a:close/>
                  <a:moveTo>
                    <a:pt x="23427" y="4886"/>
                  </a:moveTo>
                  <a:cubicBezTo>
                    <a:pt x="22255" y="4877"/>
                    <a:pt x="21084" y="5105"/>
                    <a:pt x="19998" y="5553"/>
                  </a:cubicBezTo>
                  <a:cubicBezTo>
                    <a:pt x="13483" y="9887"/>
                    <a:pt x="8491" y="16145"/>
                    <a:pt x="5710" y="23460"/>
                  </a:cubicBezTo>
                  <a:cubicBezTo>
                    <a:pt x="18093" y="18793"/>
                    <a:pt x="29999" y="12316"/>
                    <a:pt x="30189" y="8506"/>
                  </a:cubicBezTo>
                  <a:cubicBezTo>
                    <a:pt x="30189" y="7363"/>
                    <a:pt x="28380" y="6315"/>
                    <a:pt x="27237" y="5744"/>
                  </a:cubicBezTo>
                  <a:cubicBezTo>
                    <a:pt x="26065" y="5096"/>
                    <a:pt x="24760" y="4705"/>
                    <a:pt x="23427" y="4601"/>
                  </a:cubicBezTo>
                  <a:close/>
                </a:path>
              </a:pathLst>
            </a:custGeom>
            <a:solidFill>
              <a:srgbClr val="F07B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778" name="Google Shape;778;p17"/>
          <p:cNvPicPr preferRelativeResize="0"/>
          <p:nvPr/>
        </p:nvPicPr>
        <p:blipFill rotWithShape="1">
          <a:blip r:embed="rId9">
            <a:alphaModFix/>
          </a:blip>
          <a:srcRect/>
          <a:stretch/>
        </p:blipFill>
        <p:spPr>
          <a:xfrm>
            <a:off x="811462" y="1095388"/>
            <a:ext cx="10496065" cy="857129"/>
          </a:xfrm>
          <a:prstGeom prst="roundRect">
            <a:avLst>
              <a:gd name="adj" fmla="val 16667"/>
            </a:avLst>
          </a:prstGeom>
          <a:noFill/>
          <a:ln w="9525" cap="flat" cmpd="sng">
            <a:solidFill>
              <a:schemeClr val="dk1"/>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8"/>
          <p:cNvSpPr/>
          <p:nvPr/>
        </p:nvSpPr>
        <p:spPr>
          <a:xfrm>
            <a:off x="10335490" y="6526384"/>
            <a:ext cx="1856510" cy="3316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5" name="Google Shape;785;p18"/>
          <p:cNvSpPr/>
          <p:nvPr/>
        </p:nvSpPr>
        <p:spPr>
          <a:xfrm>
            <a:off x="4618299" y="130088"/>
            <a:ext cx="7573701" cy="44094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6" name="Google Shape;786;p18"/>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dk1"/>
                </a:solidFill>
              </a:rPr>
              <a:t>18</a:t>
            </a:fld>
            <a:endParaRPr>
              <a:solidFill>
                <a:schemeClr val="dk1"/>
              </a:solidFill>
            </a:endParaRPr>
          </a:p>
        </p:txBody>
      </p:sp>
      <p:grpSp>
        <p:nvGrpSpPr>
          <p:cNvPr id="787" name="Google Shape;787;p18"/>
          <p:cNvGrpSpPr/>
          <p:nvPr/>
        </p:nvGrpSpPr>
        <p:grpSpPr>
          <a:xfrm>
            <a:off x="-659757" y="95126"/>
            <a:ext cx="437309" cy="3187665"/>
            <a:chOff x="-659757" y="95126"/>
            <a:chExt cx="437309" cy="3187665"/>
          </a:xfrm>
        </p:grpSpPr>
        <p:sp>
          <p:nvSpPr>
            <p:cNvPr id="788" name="Google Shape;788;p18"/>
            <p:cNvSpPr/>
            <p:nvPr/>
          </p:nvSpPr>
          <p:spPr>
            <a:xfrm>
              <a:off x="-659757" y="95126"/>
              <a:ext cx="437309" cy="437309"/>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9" name="Google Shape;789;p18"/>
            <p:cNvSpPr/>
            <p:nvPr/>
          </p:nvSpPr>
          <p:spPr>
            <a:xfrm>
              <a:off x="-659757" y="785127"/>
              <a:ext cx="437309" cy="437309"/>
            </a:xfrm>
            <a:prstGeom prst="rect">
              <a:avLst/>
            </a:prstGeom>
            <a:solidFill>
              <a:srgbClr val="27496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0" name="Google Shape;790;p18"/>
            <p:cNvSpPr/>
            <p:nvPr/>
          </p:nvSpPr>
          <p:spPr>
            <a:xfrm>
              <a:off x="-659757" y="1471912"/>
              <a:ext cx="437309" cy="437309"/>
            </a:xfrm>
            <a:prstGeom prst="rect">
              <a:avLst/>
            </a:prstGeom>
            <a:solidFill>
              <a:srgbClr val="0C7B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1" name="Google Shape;791;p18"/>
            <p:cNvSpPr/>
            <p:nvPr/>
          </p:nvSpPr>
          <p:spPr>
            <a:xfrm>
              <a:off x="-659757" y="2158697"/>
              <a:ext cx="437309" cy="437309"/>
            </a:xfrm>
            <a:prstGeom prst="rect">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2" name="Google Shape;792;p18"/>
            <p:cNvSpPr/>
            <p:nvPr/>
          </p:nvSpPr>
          <p:spPr>
            <a:xfrm>
              <a:off x="-659757" y="2845482"/>
              <a:ext cx="437309" cy="437309"/>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793" name="Google Shape;793;p18"/>
          <p:cNvSpPr/>
          <p:nvPr/>
        </p:nvSpPr>
        <p:spPr>
          <a:xfrm>
            <a:off x="-11575" y="-49066"/>
            <a:ext cx="5105864"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4" name="Google Shape;794;p18"/>
          <p:cNvSpPr txBox="1"/>
          <p:nvPr/>
        </p:nvSpPr>
        <p:spPr>
          <a:xfrm>
            <a:off x="358815" y="130088"/>
            <a:ext cx="395672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PERTANYAAN 305</a:t>
            </a:r>
            <a:endParaRPr sz="1600" dirty="0">
              <a:latin typeface="Franklin Gothic Medium Cond" panose="020B0606030402020204" pitchFamily="34" charset="0"/>
            </a:endParaRPr>
          </a:p>
        </p:txBody>
      </p:sp>
      <p:sp>
        <p:nvSpPr>
          <p:cNvPr id="795" name="Google Shape;795;p18"/>
          <p:cNvSpPr txBox="1"/>
          <p:nvPr/>
        </p:nvSpPr>
        <p:spPr>
          <a:xfrm>
            <a:off x="8542117" y="141663"/>
            <a:ext cx="3525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142850"/>
                </a:solidFill>
                <a:latin typeface="Calibri"/>
                <a:ea typeface="Calibri"/>
                <a:cs typeface="Calibri"/>
                <a:sym typeface="Calibri"/>
              </a:rPr>
              <a:t>lihat buku pedoman halaman 70-71</a:t>
            </a:r>
            <a:endParaRPr/>
          </a:p>
        </p:txBody>
      </p:sp>
      <p:sp>
        <p:nvSpPr>
          <p:cNvPr id="796" name="Google Shape;796;p18"/>
          <p:cNvSpPr/>
          <p:nvPr/>
        </p:nvSpPr>
        <p:spPr>
          <a:xfrm>
            <a:off x="-11575" y="6526384"/>
            <a:ext cx="10347066"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7" name="Google Shape;797;p18"/>
          <p:cNvSpPr/>
          <p:nvPr/>
        </p:nvSpPr>
        <p:spPr>
          <a:xfrm>
            <a:off x="2479422" y="1994822"/>
            <a:ext cx="7906654" cy="919356"/>
          </a:xfrm>
          <a:prstGeom prst="roundRect">
            <a:avLst>
              <a:gd name="adj" fmla="val 16667"/>
            </a:avLst>
          </a:prstGeom>
          <a:noFill/>
          <a:ln w="9525" cap="flat" cmpd="sng">
            <a:solidFill>
              <a:schemeClr val="lt1"/>
            </a:solidFill>
            <a:prstDash val="dash"/>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lt1"/>
                </a:solidFill>
                <a:latin typeface="Calibri"/>
                <a:ea typeface="Calibri"/>
                <a:cs typeface="Calibri"/>
                <a:sym typeface="Calibri"/>
              </a:rPr>
              <a:t>Atap </a:t>
            </a:r>
            <a:r>
              <a:rPr lang="en-US" sz="2400" dirty="0" err="1">
                <a:solidFill>
                  <a:schemeClr val="lt1"/>
                </a:solidFill>
                <a:latin typeface="Calibri"/>
                <a:ea typeface="Calibri"/>
                <a:cs typeface="Calibri"/>
                <a:sym typeface="Calibri"/>
              </a:rPr>
              <a:t>adalah</a:t>
            </a:r>
            <a:r>
              <a:rPr lang="en-US" sz="2400" dirty="0">
                <a:solidFill>
                  <a:schemeClr val="lt1"/>
                </a:solidFill>
                <a:latin typeface="Calibri"/>
                <a:ea typeface="Calibri"/>
                <a:cs typeface="Calibri"/>
                <a:sym typeface="Calibri"/>
              </a:rPr>
              <a:t> </a:t>
            </a:r>
            <a:r>
              <a:rPr lang="en-US" sz="2400" dirty="0" err="1">
                <a:solidFill>
                  <a:schemeClr val="lt1"/>
                </a:solidFill>
                <a:latin typeface="Calibri"/>
                <a:ea typeface="Calibri"/>
                <a:cs typeface="Calibri"/>
                <a:sym typeface="Calibri"/>
              </a:rPr>
              <a:t>penutup</a:t>
            </a:r>
            <a:r>
              <a:rPr lang="en-US" sz="2400" dirty="0">
                <a:solidFill>
                  <a:schemeClr val="lt1"/>
                </a:solidFill>
                <a:latin typeface="Calibri"/>
                <a:ea typeface="Calibri"/>
                <a:cs typeface="Calibri"/>
                <a:sym typeface="Calibri"/>
              </a:rPr>
              <a:t> </a:t>
            </a:r>
            <a:r>
              <a:rPr lang="en-US" sz="2400" dirty="0" err="1">
                <a:solidFill>
                  <a:schemeClr val="lt1"/>
                </a:solidFill>
                <a:latin typeface="Calibri"/>
                <a:ea typeface="Calibri"/>
                <a:cs typeface="Calibri"/>
                <a:sym typeface="Calibri"/>
              </a:rPr>
              <a:t>bagian</a:t>
            </a:r>
            <a:r>
              <a:rPr lang="en-US" sz="2400" dirty="0">
                <a:solidFill>
                  <a:schemeClr val="lt1"/>
                </a:solidFill>
                <a:latin typeface="Calibri"/>
                <a:ea typeface="Calibri"/>
                <a:cs typeface="Calibri"/>
                <a:sym typeface="Calibri"/>
              </a:rPr>
              <a:t> </a:t>
            </a:r>
            <a:r>
              <a:rPr lang="en-US" sz="2400" dirty="0" err="1">
                <a:solidFill>
                  <a:schemeClr val="lt1"/>
                </a:solidFill>
                <a:latin typeface="Calibri"/>
                <a:ea typeface="Calibri"/>
                <a:cs typeface="Calibri"/>
                <a:sym typeface="Calibri"/>
              </a:rPr>
              <a:t>atas</a:t>
            </a:r>
            <a:r>
              <a:rPr lang="en-US" sz="2400" dirty="0">
                <a:solidFill>
                  <a:schemeClr val="lt1"/>
                </a:solidFill>
                <a:latin typeface="Calibri"/>
                <a:ea typeface="Calibri"/>
                <a:cs typeface="Calibri"/>
                <a:sym typeface="Calibri"/>
              </a:rPr>
              <a:t> </a:t>
            </a:r>
            <a:r>
              <a:rPr lang="en-US" sz="2400" dirty="0" err="1">
                <a:solidFill>
                  <a:schemeClr val="lt1"/>
                </a:solidFill>
                <a:latin typeface="Calibri"/>
                <a:ea typeface="Calibri"/>
                <a:cs typeface="Calibri"/>
                <a:sym typeface="Calibri"/>
              </a:rPr>
              <a:t>suatu</a:t>
            </a:r>
            <a:r>
              <a:rPr lang="en-US" sz="2400" dirty="0">
                <a:solidFill>
                  <a:schemeClr val="lt1"/>
                </a:solidFill>
                <a:latin typeface="Calibri"/>
                <a:ea typeface="Calibri"/>
                <a:cs typeface="Calibri"/>
                <a:sym typeface="Calibri"/>
              </a:rPr>
              <a:t> </a:t>
            </a:r>
            <a:r>
              <a:rPr lang="en-US" sz="2400" dirty="0" err="1">
                <a:solidFill>
                  <a:schemeClr val="lt1"/>
                </a:solidFill>
                <a:latin typeface="Calibri"/>
                <a:ea typeface="Calibri"/>
                <a:cs typeface="Calibri"/>
                <a:sym typeface="Calibri"/>
              </a:rPr>
              <a:t>bangunan</a:t>
            </a:r>
            <a:r>
              <a:rPr lang="en-US" sz="2400" dirty="0">
                <a:solidFill>
                  <a:schemeClr val="lt1"/>
                </a:solidFill>
                <a:latin typeface="Calibri"/>
                <a:ea typeface="Calibri"/>
                <a:cs typeface="Calibri"/>
                <a:sym typeface="Calibri"/>
              </a:rPr>
              <a:t> </a:t>
            </a:r>
            <a:r>
              <a:rPr lang="en-US" sz="2400" dirty="0" err="1">
                <a:solidFill>
                  <a:schemeClr val="lt1"/>
                </a:solidFill>
                <a:latin typeface="Calibri"/>
                <a:ea typeface="Calibri"/>
                <a:cs typeface="Calibri"/>
                <a:sym typeface="Calibri"/>
              </a:rPr>
              <a:t>sehingga</a:t>
            </a:r>
            <a:r>
              <a:rPr lang="en-US" sz="2400" dirty="0">
                <a:solidFill>
                  <a:schemeClr val="lt1"/>
                </a:solidFill>
                <a:latin typeface="Calibri"/>
                <a:ea typeface="Calibri"/>
                <a:cs typeface="Calibri"/>
                <a:sym typeface="Calibri"/>
              </a:rPr>
              <a:t> </a:t>
            </a:r>
            <a:r>
              <a:rPr lang="en-US" sz="2400" dirty="0" err="1">
                <a:solidFill>
                  <a:schemeClr val="lt1"/>
                </a:solidFill>
                <a:latin typeface="Calibri"/>
                <a:ea typeface="Calibri"/>
                <a:cs typeface="Calibri"/>
                <a:sym typeface="Calibri"/>
              </a:rPr>
              <a:t>terlindung</a:t>
            </a:r>
            <a:r>
              <a:rPr lang="en-US" sz="2400" dirty="0">
                <a:solidFill>
                  <a:schemeClr val="lt1"/>
                </a:solidFill>
                <a:latin typeface="Calibri"/>
                <a:ea typeface="Calibri"/>
                <a:cs typeface="Calibri"/>
                <a:sym typeface="Calibri"/>
              </a:rPr>
              <a:t> </a:t>
            </a:r>
            <a:r>
              <a:rPr lang="en-US" sz="2400" dirty="0" err="1">
                <a:solidFill>
                  <a:schemeClr val="lt1"/>
                </a:solidFill>
                <a:latin typeface="Calibri"/>
                <a:ea typeface="Calibri"/>
                <a:cs typeface="Calibri"/>
                <a:sym typeface="Calibri"/>
              </a:rPr>
              <a:t>dari</a:t>
            </a:r>
            <a:r>
              <a:rPr lang="en-US" sz="2400" dirty="0">
                <a:solidFill>
                  <a:schemeClr val="lt1"/>
                </a:solidFill>
                <a:latin typeface="Calibri"/>
                <a:ea typeface="Calibri"/>
                <a:cs typeface="Calibri"/>
                <a:sym typeface="Calibri"/>
              </a:rPr>
              <a:t> </a:t>
            </a:r>
            <a:r>
              <a:rPr lang="en-US" sz="2400" dirty="0" err="1">
                <a:solidFill>
                  <a:schemeClr val="lt1"/>
                </a:solidFill>
                <a:latin typeface="Calibri"/>
                <a:ea typeface="Calibri"/>
                <a:cs typeface="Calibri"/>
                <a:sym typeface="Calibri"/>
              </a:rPr>
              <a:t>terik</a:t>
            </a:r>
            <a:r>
              <a:rPr lang="en-US" sz="2400" dirty="0">
                <a:solidFill>
                  <a:schemeClr val="lt1"/>
                </a:solidFill>
                <a:latin typeface="Calibri"/>
                <a:ea typeface="Calibri"/>
                <a:cs typeface="Calibri"/>
                <a:sym typeface="Calibri"/>
              </a:rPr>
              <a:t> </a:t>
            </a:r>
            <a:r>
              <a:rPr lang="en-US" sz="2400" dirty="0" err="1">
                <a:solidFill>
                  <a:schemeClr val="lt1"/>
                </a:solidFill>
                <a:latin typeface="Calibri"/>
                <a:ea typeface="Calibri"/>
                <a:cs typeface="Calibri"/>
                <a:sym typeface="Calibri"/>
              </a:rPr>
              <a:t>matahari</a:t>
            </a:r>
            <a:r>
              <a:rPr lang="en-US" sz="2400" dirty="0">
                <a:solidFill>
                  <a:schemeClr val="lt1"/>
                </a:solidFill>
                <a:latin typeface="Calibri"/>
                <a:ea typeface="Calibri"/>
                <a:cs typeface="Calibri"/>
                <a:sym typeface="Calibri"/>
              </a:rPr>
              <a:t>, </a:t>
            </a:r>
            <a:r>
              <a:rPr lang="en-US" sz="2400" dirty="0" err="1">
                <a:solidFill>
                  <a:schemeClr val="lt1"/>
                </a:solidFill>
                <a:latin typeface="Calibri"/>
                <a:ea typeface="Calibri"/>
                <a:cs typeface="Calibri"/>
                <a:sym typeface="Calibri"/>
              </a:rPr>
              <a:t>hujan</a:t>
            </a:r>
            <a:r>
              <a:rPr lang="en-US" sz="2400" dirty="0">
                <a:solidFill>
                  <a:schemeClr val="lt1"/>
                </a:solidFill>
                <a:latin typeface="Calibri"/>
                <a:ea typeface="Calibri"/>
                <a:cs typeface="Calibri"/>
                <a:sym typeface="Calibri"/>
              </a:rPr>
              <a:t> dan </a:t>
            </a:r>
            <a:r>
              <a:rPr lang="en-US" sz="2400" dirty="0" err="1">
                <a:solidFill>
                  <a:schemeClr val="lt1"/>
                </a:solidFill>
                <a:latin typeface="Calibri"/>
                <a:ea typeface="Calibri"/>
                <a:cs typeface="Calibri"/>
                <a:sym typeface="Calibri"/>
              </a:rPr>
              <a:t>sebagainya</a:t>
            </a:r>
            <a:endParaRPr sz="2400" i="1" dirty="0">
              <a:solidFill>
                <a:schemeClr val="lt1"/>
              </a:solidFill>
              <a:latin typeface="Calibri"/>
              <a:ea typeface="Calibri"/>
              <a:cs typeface="Calibri"/>
              <a:sym typeface="Calibri"/>
            </a:endParaRPr>
          </a:p>
        </p:txBody>
      </p:sp>
      <p:sp>
        <p:nvSpPr>
          <p:cNvPr id="798" name="Google Shape;798;p18"/>
          <p:cNvSpPr/>
          <p:nvPr/>
        </p:nvSpPr>
        <p:spPr>
          <a:xfrm>
            <a:off x="2045915" y="2926168"/>
            <a:ext cx="1107440" cy="1107440"/>
          </a:xfrm>
          <a:prstGeom prst="rect">
            <a:avLst/>
          </a:prstGeom>
          <a:noFill/>
          <a:ln w="38100" cap="flat" cmpd="sng">
            <a:solidFill>
              <a:srgbClr val="EAA8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9" name="Google Shape;799;p18"/>
          <p:cNvSpPr/>
          <p:nvPr/>
        </p:nvSpPr>
        <p:spPr>
          <a:xfrm>
            <a:off x="2359644" y="3193228"/>
            <a:ext cx="7682628" cy="1248801"/>
          </a:xfrm>
          <a:prstGeom prst="roundRect">
            <a:avLst>
              <a:gd name="adj" fmla="val 16667"/>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0" name="Google Shape;800;p18"/>
          <p:cNvSpPr txBox="1"/>
          <p:nvPr/>
        </p:nvSpPr>
        <p:spPr>
          <a:xfrm>
            <a:off x="3069521" y="3309945"/>
            <a:ext cx="678987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i="1">
                <a:solidFill>
                  <a:schemeClr val="lt1"/>
                </a:solidFill>
                <a:latin typeface="Calibri"/>
                <a:ea typeface="Calibri"/>
                <a:cs typeface="Calibri"/>
                <a:sym typeface="Calibri"/>
              </a:rPr>
              <a:t>Untuk bangunan bertingkat, atap adalah bagian teratas dari bangunan tersebut.</a:t>
            </a:r>
            <a:endParaRPr/>
          </a:p>
        </p:txBody>
      </p:sp>
      <p:sp>
        <p:nvSpPr>
          <p:cNvPr id="801" name="Google Shape;801;p18"/>
          <p:cNvSpPr/>
          <p:nvPr/>
        </p:nvSpPr>
        <p:spPr>
          <a:xfrm>
            <a:off x="1805924" y="2756225"/>
            <a:ext cx="1107440" cy="110744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02" name="Google Shape;802;p18"/>
          <p:cNvGrpSpPr/>
          <p:nvPr/>
        </p:nvGrpSpPr>
        <p:grpSpPr>
          <a:xfrm>
            <a:off x="2122337" y="2081012"/>
            <a:ext cx="437309" cy="1625186"/>
            <a:chOff x="8410037" y="1076992"/>
            <a:chExt cx="437309" cy="1625186"/>
          </a:xfrm>
        </p:grpSpPr>
        <p:sp>
          <p:nvSpPr>
            <p:cNvPr id="803" name="Google Shape;803;p18"/>
            <p:cNvSpPr/>
            <p:nvPr/>
          </p:nvSpPr>
          <p:spPr>
            <a:xfrm>
              <a:off x="8410037" y="1076992"/>
              <a:ext cx="437309" cy="1178383"/>
            </a:xfrm>
            <a:prstGeom prst="flowChartManualOperation">
              <a:avLst/>
            </a:prstGeom>
            <a:solidFill>
              <a:srgbClr val="EAA824"/>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4" name="Google Shape;804;p18"/>
            <p:cNvSpPr/>
            <p:nvPr/>
          </p:nvSpPr>
          <p:spPr>
            <a:xfrm>
              <a:off x="8449669" y="2344135"/>
              <a:ext cx="358043" cy="358043"/>
            </a:xfrm>
            <a:prstGeom prst="ellipse">
              <a:avLst/>
            </a:prstGeom>
            <a:solidFill>
              <a:srgbClr val="EAA824"/>
            </a:solid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805" name="Google Shape;805;p18"/>
          <p:cNvPicPr preferRelativeResize="0"/>
          <p:nvPr/>
        </p:nvPicPr>
        <p:blipFill rotWithShape="1">
          <a:blip r:embed="rId3">
            <a:alphaModFix/>
          </a:blip>
          <a:srcRect/>
          <a:stretch/>
        </p:blipFill>
        <p:spPr>
          <a:xfrm>
            <a:off x="586935" y="997074"/>
            <a:ext cx="11061919" cy="782236"/>
          </a:xfrm>
          <a:prstGeom prst="roundRect">
            <a:avLst>
              <a:gd name="adj" fmla="val 16667"/>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19"/>
          <p:cNvSpPr/>
          <p:nvPr/>
        </p:nvSpPr>
        <p:spPr>
          <a:xfrm>
            <a:off x="10335490" y="6526384"/>
            <a:ext cx="1856510" cy="3316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2" name="Google Shape;812;p19"/>
          <p:cNvSpPr/>
          <p:nvPr/>
        </p:nvSpPr>
        <p:spPr>
          <a:xfrm>
            <a:off x="-11575" y="6526384"/>
            <a:ext cx="10347066"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3" name="Google Shape;813;p19"/>
          <p:cNvSpPr/>
          <p:nvPr/>
        </p:nvSpPr>
        <p:spPr>
          <a:xfrm>
            <a:off x="4618299" y="130088"/>
            <a:ext cx="7573701" cy="44094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4" name="Google Shape;814;p19"/>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dk1"/>
                </a:solidFill>
              </a:rPr>
              <a:t>19</a:t>
            </a:fld>
            <a:endParaRPr>
              <a:solidFill>
                <a:schemeClr val="dk1"/>
              </a:solidFill>
            </a:endParaRPr>
          </a:p>
        </p:txBody>
      </p:sp>
      <p:grpSp>
        <p:nvGrpSpPr>
          <p:cNvPr id="815" name="Google Shape;815;p19"/>
          <p:cNvGrpSpPr/>
          <p:nvPr/>
        </p:nvGrpSpPr>
        <p:grpSpPr>
          <a:xfrm>
            <a:off x="-659757" y="95126"/>
            <a:ext cx="437309" cy="3187665"/>
            <a:chOff x="-659757" y="95126"/>
            <a:chExt cx="437309" cy="3187665"/>
          </a:xfrm>
        </p:grpSpPr>
        <p:sp>
          <p:nvSpPr>
            <p:cNvPr id="816" name="Google Shape;816;p19"/>
            <p:cNvSpPr/>
            <p:nvPr/>
          </p:nvSpPr>
          <p:spPr>
            <a:xfrm>
              <a:off x="-659757" y="95126"/>
              <a:ext cx="437309" cy="437309"/>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7" name="Google Shape;817;p19"/>
            <p:cNvSpPr/>
            <p:nvPr/>
          </p:nvSpPr>
          <p:spPr>
            <a:xfrm>
              <a:off x="-659757" y="785127"/>
              <a:ext cx="437309" cy="437309"/>
            </a:xfrm>
            <a:prstGeom prst="rect">
              <a:avLst/>
            </a:prstGeom>
            <a:solidFill>
              <a:srgbClr val="27496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8" name="Google Shape;818;p19"/>
            <p:cNvSpPr/>
            <p:nvPr/>
          </p:nvSpPr>
          <p:spPr>
            <a:xfrm>
              <a:off x="-659757" y="1471912"/>
              <a:ext cx="437309" cy="437309"/>
            </a:xfrm>
            <a:prstGeom prst="rect">
              <a:avLst/>
            </a:prstGeom>
            <a:solidFill>
              <a:srgbClr val="0C7B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9" name="Google Shape;819;p19"/>
            <p:cNvSpPr/>
            <p:nvPr/>
          </p:nvSpPr>
          <p:spPr>
            <a:xfrm>
              <a:off x="-659757" y="2158697"/>
              <a:ext cx="437309" cy="437309"/>
            </a:xfrm>
            <a:prstGeom prst="rect">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0" name="Google Shape;820;p19"/>
            <p:cNvSpPr/>
            <p:nvPr/>
          </p:nvSpPr>
          <p:spPr>
            <a:xfrm>
              <a:off x="-659757" y="2845482"/>
              <a:ext cx="437309" cy="437309"/>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821" name="Google Shape;821;p19"/>
          <p:cNvSpPr/>
          <p:nvPr/>
        </p:nvSpPr>
        <p:spPr>
          <a:xfrm>
            <a:off x="-11575" y="-49066"/>
            <a:ext cx="5105864"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2" name="Google Shape;822;p19"/>
          <p:cNvSpPr txBox="1"/>
          <p:nvPr/>
        </p:nvSpPr>
        <p:spPr>
          <a:xfrm>
            <a:off x="358815" y="130088"/>
            <a:ext cx="395672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PERTANYAAN 305</a:t>
            </a:r>
            <a:endParaRPr sz="1600" dirty="0">
              <a:latin typeface="Franklin Gothic Medium Cond" panose="020B0606030402020204" pitchFamily="34" charset="0"/>
            </a:endParaRPr>
          </a:p>
        </p:txBody>
      </p:sp>
      <p:sp>
        <p:nvSpPr>
          <p:cNvPr id="823" name="Google Shape;823;p19"/>
          <p:cNvSpPr txBox="1"/>
          <p:nvPr/>
        </p:nvSpPr>
        <p:spPr>
          <a:xfrm>
            <a:off x="8542117" y="141663"/>
            <a:ext cx="3525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142850"/>
                </a:solidFill>
                <a:latin typeface="Calibri"/>
                <a:ea typeface="Calibri"/>
                <a:cs typeface="Calibri"/>
                <a:sym typeface="Calibri"/>
              </a:rPr>
              <a:t>lihat buku pedoman halaman 72-73</a:t>
            </a:r>
            <a:endParaRPr/>
          </a:p>
        </p:txBody>
      </p:sp>
      <p:sp>
        <p:nvSpPr>
          <p:cNvPr id="824" name="Google Shape;824;p19"/>
          <p:cNvSpPr/>
          <p:nvPr/>
        </p:nvSpPr>
        <p:spPr>
          <a:xfrm>
            <a:off x="616288" y="2218172"/>
            <a:ext cx="2595772" cy="1714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5" name="Google Shape;825;p19"/>
          <p:cNvSpPr/>
          <p:nvPr/>
        </p:nvSpPr>
        <p:spPr>
          <a:xfrm>
            <a:off x="616288" y="4186331"/>
            <a:ext cx="2595772" cy="1714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6" name="Google Shape;826;p19"/>
          <p:cNvSpPr/>
          <p:nvPr/>
        </p:nvSpPr>
        <p:spPr>
          <a:xfrm>
            <a:off x="3426163" y="2218172"/>
            <a:ext cx="2595772" cy="1714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7" name="Google Shape;827;p19"/>
          <p:cNvSpPr/>
          <p:nvPr/>
        </p:nvSpPr>
        <p:spPr>
          <a:xfrm>
            <a:off x="3426163" y="4186331"/>
            <a:ext cx="2595772" cy="1714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8" name="Google Shape;828;p19"/>
          <p:cNvSpPr/>
          <p:nvPr/>
        </p:nvSpPr>
        <p:spPr>
          <a:xfrm>
            <a:off x="6236038" y="2218172"/>
            <a:ext cx="2595772" cy="1714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9" name="Google Shape;829;p19"/>
          <p:cNvSpPr/>
          <p:nvPr/>
        </p:nvSpPr>
        <p:spPr>
          <a:xfrm>
            <a:off x="6236038" y="4186331"/>
            <a:ext cx="2595772" cy="1714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0" name="Google Shape;830;p19"/>
          <p:cNvSpPr/>
          <p:nvPr/>
        </p:nvSpPr>
        <p:spPr>
          <a:xfrm>
            <a:off x="9045913" y="2218172"/>
            <a:ext cx="2595772" cy="1714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1" name="Google Shape;831;p19"/>
          <p:cNvSpPr/>
          <p:nvPr/>
        </p:nvSpPr>
        <p:spPr>
          <a:xfrm>
            <a:off x="9045913" y="4186331"/>
            <a:ext cx="2595772" cy="1714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32" name="Google Shape;832;p19"/>
          <p:cNvPicPr preferRelativeResize="0"/>
          <p:nvPr/>
        </p:nvPicPr>
        <p:blipFill rotWithShape="1">
          <a:blip r:embed="rId3">
            <a:alphaModFix/>
          </a:blip>
          <a:srcRect b="17743"/>
          <a:stretch/>
        </p:blipFill>
        <p:spPr>
          <a:xfrm>
            <a:off x="695090" y="2330283"/>
            <a:ext cx="2438167" cy="1514206"/>
          </a:xfrm>
          <a:prstGeom prst="rect">
            <a:avLst/>
          </a:prstGeom>
          <a:noFill/>
          <a:ln>
            <a:noFill/>
          </a:ln>
        </p:spPr>
      </p:pic>
      <p:pic>
        <p:nvPicPr>
          <p:cNvPr id="833" name="Google Shape;833;p19"/>
          <p:cNvPicPr preferRelativeResize="0"/>
          <p:nvPr/>
        </p:nvPicPr>
        <p:blipFill rotWithShape="1">
          <a:blip r:embed="rId4">
            <a:alphaModFix/>
          </a:blip>
          <a:srcRect l="34418" r="19179" b="16655"/>
          <a:stretch/>
        </p:blipFill>
        <p:spPr>
          <a:xfrm>
            <a:off x="3495469" y="2230697"/>
            <a:ext cx="2472148" cy="1680909"/>
          </a:xfrm>
          <a:prstGeom prst="rect">
            <a:avLst/>
          </a:prstGeom>
          <a:noFill/>
          <a:ln>
            <a:noFill/>
          </a:ln>
        </p:spPr>
      </p:pic>
      <p:pic>
        <p:nvPicPr>
          <p:cNvPr id="834" name="Google Shape;834;p19"/>
          <p:cNvPicPr preferRelativeResize="0"/>
          <p:nvPr/>
        </p:nvPicPr>
        <p:blipFill rotWithShape="1">
          <a:blip r:embed="rId5">
            <a:alphaModFix/>
          </a:blip>
          <a:srcRect b="43591"/>
          <a:stretch/>
        </p:blipFill>
        <p:spPr>
          <a:xfrm>
            <a:off x="6301544" y="2311083"/>
            <a:ext cx="2464760" cy="1558436"/>
          </a:xfrm>
          <a:prstGeom prst="rect">
            <a:avLst/>
          </a:prstGeom>
          <a:noFill/>
          <a:ln>
            <a:noFill/>
          </a:ln>
        </p:spPr>
      </p:pic>
      <p:pic>
        <p:nvPicPr>
          <p:cNvPr id="835" name="Google Shape;835;p19"/>
          <p:cNvPicPr preferRelativeResize="0"/>
          <p:nvPr/>
        </p:nvPicPr>
        <p:blipFill rotWithShape="1">
          <a:blip r:embed="rId6">
            <a:alphaModFix/>
          </a:blip>
          <a:srcRect b="8084"/>
          <a:stretch/>
        </p:blipFill>
        <p:spPr>
          <a:xfrm>
            <a:off x="9188449" y="2374650"/>
            <a:ext cx="2287227" cy="1413163"/>
          </a:xfrm>
          <a:prstGeom prst="rect">
            <a:avLst/>
          </a:prstGeom>
          <a:noFill/>
          <a:ln>
            <a:noFill/>
          </a:ln>
        </p:spPr>
      </p:pic>
      <p:pic>
        <p:nvPicPr>
          <p:cNvPr id="836" name="Google Shape;836;p19"/>
          <p:cNvPicPr preferRelativeResize="0"/>
          <p:nvPr/>
        </p:nvPicPr>
        <p:blipFill rotWithShape="1">
          <a:blip r:embed="rId7">
            <a:alphaModFix/>
          </a:blip>
          <a:srcRect l="69614" t="8347" r="4476" b="34280"/>
          <a:stretch/>
        </p:blipFill>
        <p:spPr>
          <a:xfrm>
            <a:off x="613848" y="4292330"/>
            <a:ext cx="2594902" cy="1546458"/>
          </a:xfrm>
          <a:prstGeom prst="rect">
            <a:avLst/>
          </a:prstGeom>
          <a:noFill/>
          <a:ln>
            <a:noFill/>
          </a:ln>
        </p:spPr>
      </p:pic>
      <p:pic>
        <p:nvPicPr>
          <p:cNvPr id="837" name="Google Shape;837;p19"/>
          <p:cNvPicPr preferRelativeResize="0"/>
          <p:nvPr/>
        </p:nvPicPr>
        <p:blipFill rotWithShape="1">
          <a:blip r:embed="rId8">
            <a:alphaModFix/>
          </a:blip>
          <a:srcRect l="2616" t="18615" r="67938" b="25306"/>
          <a:stretch/>
        </p:blipFill>
        <p:spPr>
          <a:xfrm>
            <a:off x="3466604" y="4384852"/>
            <a:ext cx="2494412" cy="1453936"/>
          </a:xfrm>
          <a:prstGeom prst="rect">
            <a:avLst/>
          </a:prstGeom>
          <a:noFill/>
          <a:ln>
            <a:noFill/>
          </a:ln>
        </p:spPr>
      </p:pic>
      <p:pic>
        <p:nvPicPr>
          <p:cNvPr id="838" name="Google Shape;838;p19"/>
          <p:cNvPicPr preferRelativeResize="0"/>
          <p:nvPr/>
        </p:nvPicPr>
        <p:blipFill rotWithShape="1">
          <a:blip r:embed="rId9">
            <a:alphaModFix/>
          </a:blip>
          <a:srcRect t="11570"/>
          <a:stretch/>
        </p:blipFill>
        <p:spPr>
          <a:xfrm>
            <a:off x="6229057" y="4283338"/>
            <a:ext cx="2602752" cy="1553129"/>
          </a:xfrm>
          <a:prstGeom prst="rect">
            <a:avLst/>
          </a:prstGeom>
          <a:noFill/>
          <a:ln>
            <a:noFill/>
          </a:ln>
        </p:spPr>
      </p:pic>
      <p:pic>
        <p:nvPicPr>
          <p:cNvPr id="839" name="Google Shape;839;p19"/>
          <p:cNvPicPr preferRelativeResize="0"/>
          <p:nvPr/>
        </p:nvPicPr>
        <p:blipFill rotWithShape="1">
          <a:blip r:embed="rId10">
            <a:alphaModFix/>
          </a:blip>
          <a:srcRect b="11716"/>
          <a:stretch/>
        </p:blipFill>
        <p:spPr>
          <a:xfrm>
            <a:off x="9041651" y="4242177"/>
            <a:ext cx="2602941" cy="1578148"/>
          </a:xfrm>
          <a:prstGeom prst="rect">
            <a:avLst/>
          </a:prstGeom>
          <a:noFill/>
          <a:ln>
            <a:noFill/>
          </a:ln>
        </p:spPr>
      </p:pic>
      <p:sp>
        <p:nvSpPr>
          <p:cNvPr id="840" name="Google Shape;840;p19"/>
          <p:cNvSpPr/>
          <p:nvPr/>
        </p:nvSpPr>
        <p:spPr>
          <a:xfrm>
            <a:off x="616288" y="2202282"/>
            <a:ext cx="2595772" cy="327506"/>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1" name="Google Shape;841;p19"/>
          <p:cNvSpPr txBox="1"/>
          <p:nvPr/>
        </p:nvSpPr>
        <p:spPr>
          <a:xfrm>
            <a:off x="1130081" y="2160456"/>
            <a:ext cx="15681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42850"/>
                </a:solidFill>
                <a:latin typeface="Calibri"/>
                <a:ea typeface="Calibri"/>
                <a:cs typeface="Calibri"/>
                <a:sym typeface="Calibri"/>
              </a:rPr>
              <a:t>KODE 1 BETON</a:t>
            </a:r>
            <a:endParaRPr/>
          </a:p>
        </p:txBody>
      </p:sp>
      <p:sp>
        <p:nvSpPr>
          <p:cNvPr id="842" name="Google Shape;842;p19"/>
          <p:cNvSpPr/>
          <p:nvPr/>
        </p:nvSpPr>
        <p:spPr>
          <a:xfrm>
            <a:off x="3426163" y="2202282"/>
            <a:ext cx="2595772" cy="314498"/>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3" name="Google Shape;843;p19"/>
          <p:cNvSpPr txBox="1"/>
          <p:nvPr/>
        </p:nvSpPr>
        <p:spPr>
          <a:xfrm>
            <a:off x="3789254" y="2160456"/>
            <a:ext cx="18504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42850"/>
                </a:solidFill>
                <a:latin typeface="Calibri"/>
                <a:ea typeface="Calibri"/>
                <a:cs typeface="Calibri"/>
                <a:sym typeface="Calibri"/>
              </a:rPr>
              <a:t>KODE 2 GENTENG</a:t>
            </a:r>
            <a:endParaRPr/>
          </a:p>
        </p:txBody>
      </p:sp>
      <p:sp>
        <p:nvSpPr>
          <p:cNvPr id="844" name="Google Shape;844;p19"/>
          <p:cNvSpPr/>
          <p:nvPr/>
        </p:nvSpPr>
        <p:spPr>
          <a:xfrm>
            <a:off x="6236038" y="2202282"/>
            <a:ext cx="2595772" cy="314498"/>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5" name="Google Shape;845;p19"/>
          <p:cNvSpPr txBox="1"/>
          <p:nvPr/>
        </p:nvSpPr>
        <p:spPr>
          <a:xfrm>
            <a:off x="6827729" y="2160456"/>
            <a:ext cx="14368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42850"/>
                </a:solidFill>
                <a:latin typeface="Calibri"/>
                <a:ea typeface="Calibri"/>
                <a:cs typeface="Calibri"/>
                <a:sym typeface="Calibri"/>
              </a:rPr>
              <a:t>KODE 3 SENG</a:t>
            </a:r>
            <a:endParaRPr/>
          </a:p>
        </p:txBody>
      </p:sp>
      <p:sp>
        <p:nvSpPr>
          <p:cNvPr id="846" name="Google Shape;846;p19"/>
          <p:cNvSpPr/>
          <p:nvPr/>
        </p:nvSpPr>
        <p:spPr>
          <a:xfrm>
            <a:off x="9038744" y="2202282"/>
            <a:ext cx="2602941" cy="314498"/>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7" name="Google Shape;847;p19"/>
          <p:cNvSpPr txBox="1"/>
          <p:nvPr/>
        </p:nvSpPr>
        <p:spPr>
          <a:xfrm>
            <a:off x="9603765" y="2160456"/>
            <a:ext cx="150355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42850"/>
                </a:solidFill>
                <a:latin typeface="Calibri"/>
                <a:ea typeface="Calibri"/>
                <a:cs typeface="Calibri"/>
                <a:sym typeface="Calibri"/>
              </a:rPr>
              <a:t>KODE 4 ASBES</a:t>
            </a:r>
            <a:endParaRPr/>
          </a:p>
        </p:txBody>
      </p:sp>
      <p:sp>
        <p:nvSpPr>
          <p:cNvPr id="848" name="Google Shape;848;p19"/>
          <p:cNvSpPr/>
          <p:nvPr/>
        </p:nvSpPr>
        <p:spPr>
          <a:xfrm>
            <a:off x="616288" y="4185242"/>
            <a:ext cx="2592462" cy="314498"/>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9" name="Google Shape;849;p19"/>
          <p:cNvSpPr txBox="1"/>
          <p:nvPr/>
        </p:nvSpPr>
        <p:spPr>
          <a:xfrm>
            <a:off x="1121619" y="4143416"/>
            <a:ext cx="164942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42850"/>
                </a:solidFill>
                <a:latin typeface="Calibri"/>
                <a:ea typeface="Calibri"/>
                <a:cs typeface="Calibri"/>
                <a:sym typeface="Calibri"/>
              </a:rPr>
              <a:t>KODE 5 BAMBU</a:t>
            </a:r>
            <a:endParaRPr/>
          </a:p>
        </p:txBody>
      </p:sp>
      <p:sp>
        <p:nvSpPr>
          <p:cNvPr id="850" name="Google Shape;850;p19"/>
          <p:cNvSpPr/>
          <p:nvPr/>
        </p:nvSpPr>
        <p:spPr>
          <a:xfrm>
            <a:off x="3426163" y="4185242"/>
            <a:ext cx="2600033" cy="314498"/>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1" name="Google Shape;851;p19"/>
          <p:cNvSpPr txBox="1"/>
          <p:nvPr/>
        </p:nvSpPr>
        <p:spPr>
          <a:xfrm>
            <a:off x="3747197" y="4143416"/>
            <a:ext cx="20499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42850"/>
                </a:solidFill>
                <a:latin typeface="Calibri"/>
                <a:ea typeface="Calibri"/>
                <a:cs typeface="Calibri"/>
                <a:sym typeface="Calibri"/>
              </a:rPr>
              <a:t>KODE 6 KAYU/SIRAP</a:t>
            </a:r>
            <a:endParaRPr/>
          </a:p>
        </p:txBody>
      </p:sp>
      <p:sp>
        <p:nvSpPr>
          <p:cNvPr id="852" name="Google Shape;852;p19"/>
          <p:cNvSpPr/>
          <p:nvPr/>
        </p:nvSpPr>
        <p:spPr>
          <a:xfrm>
            <a:off x="6236038" y="4185242"/>
            <a:ext cx="2595771" cy="314498"/>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3" name="Google Shape;853;p19"/>
          <p:cNvSpPr txBox="1"/>
          <p:nvPr/>
        </p:nvSpPr>
        <p:spPr>
          <a:xfrm>
            <a:off x="6732479" y="4143416"/>
            <a:ext cx="162281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42850"/>
                </a:solidFill>
                <a:latin typeface="Calibri"/>
                <a:ea typeface="Calibri"/>
                <a:cs typeface="Calibri"/>
                <a:sym typeface="Calibri"/>
              </a:rPr>
              <a:t>KODE 7 JERAMI</a:t>
            </a:r>
            <a:endParaRPr/>
          </a:p>
        </p:txBody>
      </p:sp>
      <p:sp>
        <p:nvSpPr>
          <p:cNvPr id="854" name="Google Shape;854;p19"/>
          <p:cNvSpPr/>
          <p:nvPr/>
        </p:nvSpPr>
        <p:spPr>
          <a:xfrm>
            <a:off x="9050174" y="4185242"/>
            <a:ext cx="2598680" cy="314498"/>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5" name="Google Shape;855;p19"/>
          <p:cNvSpPr txBox="1"/>
          <p:nvPr/>
        </p:nvSpPr>
        <p:spPr>
          <a:xfrm>
            <a:off x="9767171" y="4143416"/>
            <a:ext cx="132305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42850"/>
                </a:solidFill>
                <a:latin typeface="Calibri"/>
                <a:ea typeface="Calibri"/>
                <a:cs typeface="Calibri"/>
                <a:sym typeface="Calibri"/>
              </a:rPr>
              <a:t>KODE 7 IJUK</a:t>
            </a:r>
            <a:endParaRPr/>
          </a:p>
        </p:txBody>
      </p:sp>
      <p:pic>
        <p:nvPicPr>
          <p:cNvPr id="856" name="Google Shape;856;p19"/>
          <p:cNvPicPr preferRelativeResize="0"/>
          <p:nvPr/>
        </p:nvPicPr>
        <p:blipFill rotWithShape="1">
          <a:blip r:embed="rId11">
            <a:alphaModFix/>
          </a:blip>
          <a:srcRect/>
          <a:stretch/>
        </p:blipFill>
        <p:spPr>
          <a:xfrm>
            <a:off x="586935" y="997074"/>
            <a:ext cx="11061919" cy="782236"/>
          </a:xfrm>
          <a:prstGeom prst="roundRect">
            <a:avLst>
              <a:gd name="adj" fmla="val 16667"/>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7A87"/>
        </a:solidFill>
        <a:effectLst/>
      </p:bgPr>
    </p:bg>
    <p:spTree>
      <p:nvGrpSpPr>
        <p:cNvPr id="1" name="Shape 130"/>
        <p:cNvGrpSpPr/>
        <p:nvPr/>
      </p:nvGrpSpPr>
      <p:grpSpPr>
        <a:xfrm>
          <a:off x="0" y="0"/>
          <a:ext cx="0" cy="0"/>
          <a:chOff x="0" y="0"/>
          <a:chExt cx="0" cy="0"/>
        </a:xfrm>
      </p:grpSpPr>
      <p:sp>
        <p:nvSpPr>
          <p:cNvPr id="131" name="Google Shape;131;p2"/>
          <p:cNvSpPr/>
          <p:nvPr/>
        </p:nvSpPr>
        <p:spPr>
          <a:xfrm>
            <a:off x="10335490" y="6526384"/>
            <a:ext cx="1856510" cy="3316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2"/>
          <p:cNvSpPr/>
          <p:nvPr/>
        </p:nvSpPr>
        <p:spPr>
          <a:xfrm>
            <a:off x="-11575" y="6526384"/>
            <a:ext cx="10347066"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 name="Google Shape;133;p2"/>
          <p:cNvSpPr txBox="1">
            <a:spLocks noGrp="1"/>
          </p:cNvSpPr>
          <p:nvPr>
            <p:ph type="sldNum" idx="12"/>
          </p:nvPr>
        </p:nvSpPr>
        <p:spPr>
          <a:xfrm>
            <a:off x="9474200" y="6484858"/>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latin typeface="Calibri"/>
                <a:ea typeface="Calibri"/>
                <a:cs typeface="Calibri"/>
                <a:sym typeface="Calibri"/>
              </a:rPr>
              <a:t>2</a:t>
            </a:fld>
            <a:endParaRPr sz="1200" b="0" i="0" u="none" strike="noStrike" cap="none">
              <a:latin typeface="Calibri"/>
              <a:ea typeface="Calibri"/>
              <a:cs typeface="Calibri"/>
              <a:sym typeface="Calibri"/>
            </a:endParaRPr>
          </a:p>
        </p:txBody>
      </p:sp>
      <p:sp>
        <p:nvSpPr>
          <p:cNvPr id="134" name="Google Shape;134;p2"/>
          <p:cNvSpPr/>
          <p:nvPr/>
        </p:nvSpPr>
        <p:spPr>
          <a:xfrm>
            <a:off x="4618299" y="130088"/>
            <a:ext cx="7573701" cy="44094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 name="Google Shape;135;p2"/>
          <p:cNvSpPr/>
          <p:nvPr/>
        </p:nvSpPr>
        <p:spPr>
          <a:xfrm>
            <a:off x="-11576" y="-49066"/>
            <a:ext cx="5281666"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136;p2"/>
          <p:cNvSpPr txBox="1"/>
          <p:nvPr/>
        </p:nvSpPr>
        <p:spPr>
          <a:xfrm flipH="1">
            <a:off x="-1020357" y="95775"/>
            <a:ext cx="7116357"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Century Gothic"/>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ANGGOTA KELUARGA &gt; 5</a:t>
            </a:r>
            <a:endParaRPr sz="2000" dirty="0">
              <a:solidFill>
                <a:schemeClr val="lt1"/>
              </a:solidFill>
              <a:latin typeface="Franklin Gothic Medium Cond" panose="020B0606030402020204" pitchFamily="34" charset="0"/>
              <a:ea typeface="Libre Franklin Medium"/>
              <a:cs typeface="Libre Franklin Medium"/>
              <a:sym typeface="Libre Franklin Medium"/>
            </a:endParaRPr>
          </a:p>
        </p:txBody>
      </p:sp>
      <p:sp>
        <p:nvSpPr>
          <p:cNvPr id="137" name="Google Shape;137;p2"/>
          <p:cNvSpPr/>
          <p:nvPr/>
        </p:nvSpPr>
        <p:spPr>
          <a:xfrm>
            <a:off x="1012890" y="2027767"/>
            <a:ext cx="10166219" cy="3612110"/>
          </a:xfrm>
          <a:prstGeom prst="roundRect">
            <a:avLst>
              <a:gd name="adj" fmla="val 10764"/>
            </a:avLst>
          </a:prstGeom>
          <a:solidFill>
            <a:schemeClr val="lt1"/>
          </a:solidFill>
          <a:ln>
            <a:noFill/>
          </a:ln>
          <a:effectLst>
            <a:outerShdw blurRad="254000" dist="38100" dir="5400000" algn="t"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000" i="1">
              <a:solidFill>
                <a:srgbClr val="000000"/>
              </a:solidFill>
              <a:latin typeface="Calibri"/>
              <a:ea typeface="Calibri"/>
              <a:cs typeface="Calibri"/>
              <a:sym typeface="Calibri"/>
            </a:endParaRPr>
          </a:p>
          <a:p>
            <a:pPr marL="0" marR="0" lvl="0" indent="0" algn="l" rtl="0">
              <a:spcBef>
                <a:spcPts val="0"/>
              </a:spcBef>
              <a:spcAft>
                <a:spcPts val="0"/>
              </a:spcAft>
              <a:buNone/>
            </a:pPr>
            <a:endParaRPr sz="2000" i="1">
              <a:solidFill>
                <a:srgbClr val="000000"/>
              </a:solidFill>
              <a:latin typeface="Calibri"/>
              <a:ea typeface="Calibri"/>
              <a:cs typeface="Calibri"/>
              <a:sym typeface="Calibri"/>
            </a:endParaRPr>
          </a:p>
          <a:p>
            <a:pPr marL="0" marR="0" lvl="0" indent="0" algn="l" rtl="0">
              <a:spcBef>
                <a:spcPts val="0"/>
              </a:spcBef>
              <a:spcAft>
                <a:spcPts val="0"/>
              </a:spcAft>
              <a:buNone/>
            </a:pPr>
            <a:endParaRPr sz="2000" i="1">
              <a:solidFill>
                <a:srgbClr val="000000"/>
              </a:solidFill>
              <a:latin typeface="Calibri"/>
              <a:ea typeface="Calibri"/>
              <a:cs typeface="Calibri"/>
              <a:sym typeface="Calibri"/>
            </a:endParaRPr>
          </a:p>
          <a:p>
            <a:pPr marL="0" marR="0" lvl="0" indent="0" algn="l" rtl="0">
              <a:spcBef>
                <a:spcPts val="0"/>
              </a:spcBef>
              <a:spcAft>
                <a:spcPts val="0"/>
              </a:spcAft>
              <a:buNone/>
            </a:pPr>
            <a:endParaRPr sz="2000" i="1">
              <a:solidFill>
                <a:srgbClr val="000000"/>
              </a:solidFill>
              <a:latin typeface="Calibri"/>
              <a:ea typeface="Calibri"/>
              <a:cs typeface="Calibri"/>
              <a:sym typeface="Calibri"/>
            </a:endParaRPr>
          </a:p>
          <a:p>
            <a:pPr marL="0" marR="0" lvl="0" indent="0" algn="l" rtl="0">
              <a:spcBef>
                <a:spcPts val="0"/>
              </a:spcBef>
              <a:spcAft>
                <a:spcPts val="0"/>
              </a:spcAft>
              <a:buNone/>
            </a:pPr>
            <a:endParaRPr sz="2000" i="1">
              <a:solidFill>
                <a:srgbClr val="000000"/>
              </a:solidFill>
              <a:latin typeface="Calibri"/>
              <a:ea typeface="Calibri"/>
              <a:cs typeface="Calibri"/>
              <a:sym typeface="Calibri"/>
            </a:endParaRPr>
          </a:p>
          <a:p>
            <a:pPr marL="0" marR="0" lvl="0" indent="0" algn="l" rtl="0">
              <a:spcBef>
                <a:spcPts val="0"/>
              </a:spcBef>
              <a:spcAft>
                <a:spcPts val="0"/>
              </a:spcAft>
              <a:buNone/>
            </a:pPr>
            <a:endParaRPr sz="2000" i="1">
              <a:solidFill>
                <a:srgbClr val="000000"/>
              </a:solidFill>
              <a:latin typeface="Calibri"/>
              <a:ea typeface="Calibri"/>
              <a:cs typeface="Calibri"/>
              <a:sym typeface="Calibri"/>
            </a:endParaRPr>
          </a:p>
          <a:p>
            <a:pPr marL="0" marR="0" lvl="0" indent="0" algn="l" rtl="0">
              <a:spcBef>
                <a:spcPts val="0"/>
              </a:spcBef>
              <a:spcAft>
                <a:spcPts val="0"/>
              </a:spcAft>
              <a:buNone/>
            </a:pPr>
            <a:r>
              <a:rPr lang="en-US" sz="2000" i="1">
                <a:solidFill>
                  <a:srgbClr val="000000"/>
                </a:solidFill>
                <a:latin typeface="Calibri"/>
                <a:ea typeface="Calibri"/>
                <a:cs typeface="Calibri"/>
                <a:sym typeface="Calibri"/>
              </a:rPr>
              <a:t>Gabungkan kedua kuesioner tersebut dengan cara menyelipkan kuesioner tambahan ke dalam kuesioner utama. </a:t>
            </a:r>
            <a:r>
              <a:rPr lang="en-US" sz="2000" b="1" i="1">
                <a:solidFill>
                  <a:srgbClr val="000000"/>
                </a:solidFill>
                <a:latin typeface="Calibri"/>
                <a:ea typeface="Calibri"/>
                <a:cs typeface="Calibri"/>
                <a:sym typeface="Calibri"/>
              </a:rPr>
              <a:t>Pada kuesioner tambahan, lengkapi isian pada Blok I (Keterangan Tempat).</a:t>
            </a:r>
            <a:endParaRPr/>
          </a:p>
        </p:txBody>
      </p:sp>
      <p:sp>
        <p:nvSpPr>
          <p:cNvPr id="138" name="Google Shape;138;p2"/>
          <p:cNvSpPr/>
          <p:nvPr/>
        </p:nvSpPr>
        <p:spPr>
          <a:xfrm>
            <a:off x="1598288" y="2048585"/>
            <a:ext cx="9225183" cy="132343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a:solidFill>
                  <a:schemeClr val="dk1"/>
                </a:solidFill>
                <a:latin typeface="Calibri"/>
                <a:ea typeface="Calibri"/>
                <a:cs typeface="Calibri"/>
                <a:sym typeface="Calibri"/>
              </a:rPr>
              <a:t>Menuliskan jumlah kuesioner yang digunakan pada </a:t>
            </a:r>
            <a:r>
              <a:rPr lang="en-US" sz="2000">
                <a:solidFill>
                  <a:srgbClr val="000000"/>
                </a:solidFill>
                <a:latin typeface="Calibri"/>
                <a:ea typeface="Calibri"/>
                <a:cs typeface="Calibri"/>
                <a:sym typeface="Calibri"/>
              </a:rPr>
              <a:t>kotak yang tersedia pada sudut kanan atas </a:t>
            </a:r>
            <a:r>
              <a:rPr lang="en-US" sz="2000">
                <a:solidFill>
                  <a:schemeClr val="dk1"/>
                </a:solidFill>
                <a:latin typeface="Calibri"/>
                <a:ea typeface="Calibri"/>
                <a:cs typeface="Calibri"/>
                <a:sym typeface="Calibri"/>
              </a:rPr>
              <a:t>halaman pertama kuesioner REGSOSEK22-K. Satu set REGSOSEK22-K tersedia untuk 5 anggota keluarga. </a:t>
            </a:r>
            <a:r>
              <a:rPr lang="en-US" sz="2000" b="1">
                <a:solidFill>
                  <a:schemeClr val="dk1"/>
                </a:solidFill>
                <a:latin typeface="Calibri"/>
                <a:ea typeface="Calibri"/>
                <a:cs typeface="Calibri"/>
                <a:sym typeface="Calibri"/>
              </a:rPr>
              <a:t>Gunakan kuesioner tambahan</a:t>
            </a:r>
            <a:r>
              <a:rPr lang="en-US" sz="2000">
                <a:solidFill>
                  <a:schemeClr val="dk1"/>
                </a:solidFill>
                <a:latin typeface="Calibri"/>
                <a:ea typeface="Calibri"/>
                <a:cs typeface="Calibri"/>
                <a:sym typeface="Calibri"/>
              </a:rPr>
              <a:t> </a:t>
            </a:r>
            <a:r>
              <a:rPr lang="en-US" sz="2000" b="1">
                <a:solidFill>
                  <a:schemeClr val="dk1"/>
                </a:solidFill>
                <a:latin typeface="Calibri"/>
                <a:ea typeface="Calibri"/>
                <a:cs typeface="Calibri"/>
                <a:sym typeface="Calibri"/>
              </a:rPr>
              <a:t>jika anggota keluarga lebih dari 5 orang. </a:t>
            </a:r>
            <a:endParaRPr/>
          </a:p>
        </p:txBody>
      </p:sp>
      <p:pic>
        <p:nvPicPr>
          <p:cNvPr id="139" name="Google Shape;139;p2"/>
          <p:cNvPicPr preferRelativeResize="0"/>
          <p:nvPr/>
        </p:nvPicPr>
        <p:blipFill rotWithShape="1">
          <a:blip r:embed="rId3">
            <a:alphaModFix/>
          </a:blip>
          <a:srcRect/>
          <a:stretch/>
        </p:blipFill>
        <p:spPr>
          <a:xfrm>
            <a:off x="1362068" y="3392842"/>
            <a:ext cx="9697625" cy="770269"/>
          </a:xfrm>
          <a:prstGeom prst="roundRect">
            <a:avLst>
              <a:gd name="adj" fmla="val 16667"/>
            </a:avLst>
          </a:prstGeom>
          <a:noFill/>
          <a:ln w="9525" cap="flat" cmpd="sng">
            <a:solidFill>
              <a:schemeClr val="dk1"/>
            </a:solidFill>
            <a:prstDash val="solid"/>
            <a:round/>
            <a:headEnd type="none" w="sm" len="sm"/>
            <a:tailEnd type="none" w="sm" len="sm"/>
          </a:ln>
        </p:spPr>
      </p:pic>
      <p:sp>
        <p:nvSpPr>
          <p:cNvPr id="140" name="Google Shape;140;p2"/>
          <p:cNvSpPr/>
          <p:nvPr/>
        </p:nvSpPr>
        <p:spPr>
          <a:xfrm>
            <a:off x="8620307" y="3272640"/>
            <a:ext cx="2439386" cy="669192"/>
          </a:xfrm>
          <a:prstGeom prst="roundRect">
            <a:avLst>
              <a:gd name="adj" fmla="val 16667"/>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2"/>
          <p:cNvSpPr txBox="1"/>
          <p:nvPr/>
        </p:nvSpPr>
        <p:spPr>
          <a:xfrm>
            <a:off x="1012890" y="1308147"/>
            <a:ext cx="969865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err="1">
                <a:solidFill>
                  <a:schemeClr val="lt1"/>
                </a:solidFill>
                <a:latin typeface="Calibri"/>
                <a:ea typeface="Calibri"/>
                <a:cs typeface="Calibri"/>
                <a:sym typeface="Calibri"/>
              </a:rPr>
              <a:t>Perhatikan</a:t>
            </a:r>
            <a:r>
              <a:rPr lang="en-US" sz="2800" b="1" dirty="0">
                <a:solidFill>
                  <a:schemeClr val="lt1"/>
                </a:solidFill>
                <a:latin typeface="Calibri"/>
                <a:ea typeface="Calibri"/>
                <a:cs typeface="Calibri"/>
                <a:sym typeface="Calibri"/>
              </a:rPr>
              <a:t> REGSOSEK22-K Halaman 1, </a:t>
            </a:r>
            <a:r>
              <a:rPr lang="en-US" sz="2800" b="1" dirty="0" err="1">
                <a:solidFill>
                  <a:schemeClr val="lt1"/>
                </a:solidFill>
                <a:latin typeface="Calibri"/>
                <a:ea typeface="Calibri"/>
                <a:cs typeface="Calibri"/>
                <a:sym typeface="Calibri"/>
              </a:rPr>
              <a:t>Pojok</a:t>
            </a:r>
            <a:r>
              <a:rPr lang="en-US" sz="2800" b="1" dirty="0">
                <a:solidFill>
                  <a:schemeClr val="lt1"/>
                </a:solidFill>
                <a:latin typeface="Calibri"/>
                <a:ea typeface="Calibri"/>
                <a:cs typeface="Calibri"/>
                <a:sym typeface="Calibri"/>
              </a:rPr>
              <a:t> </a:t>
            </a:r>
            <a:r>
              <a:rPr lang="en-US" sz="2800" b="1" dirty="0" err="1">
                <a:solidFill>
                  <a:schemeClr val="lt1"/>
                </a:solidFill>
                <a:latin typeface="Calibri"/>
                <a:ea typeface="Calibri"/>
                <a:cs typeface="Calibri"/>
                <a:sym typeface="Calibri"/>
              </a:rPr>
              <a:t>Kanan</a:t>
            </a:r>
            <a:r>
              <a:rPr lang="en-US" sz="2800" b="1" dirty="0">
                <a:solidFill>
                  <a:schemeClr val="lt1"/>
                </a:solidFill>
                <a:latin typeface="Calibri"/>
                <a:ea typeface="Calibri"/>
                <a:cs typeface="Calibri"/>
                <a:sym typeface="Calibri"/>
              </a:rPr>
              <a:t> Atas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20"/>
          <p:cNvSpPr/>
          <p:nvPr/>
        </p:nvSpPr>
        <p:spPr>
          <a:xfrm>
            <a:off x="3779518" y="2739642"/>
            <a:ext cx="6790222" cy="3173967"/>
          </a:xfrm>
          <a:prstGeom prst="roundRect">
            <a:avLst>
              <a:gd name="adj" fmla="val 6464"/>
            </a:avLst>
          </a:prstGeom>
          <a:solidFill>
            <a:schemeClr val="lt1"/>
          </a:solidFill>
          <a:ln w="19050" cap="flat" cmpd="sng">
            <a:solidFill>
              <a:srgbClr val="14285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2" name="Google Shape;862;p20"/>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3" name="Google Shape;863;p20"/>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4" name="Google Shape;864;p20"/>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865" name="Google Shape;865;p20"/>
          <p:cNvSpPr/>
          <p:nvPr/>
        </p:nvSpPr>
        <p:spPr>
          <a:xfrm>
            <a:off x="-11575" y="-49066"/>
            <a:ext cx="5105864"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6" name="Google Shape;866;p20"/>
          <p:cNvSpPr txBox="1"/>
          <p:nvPr/>
        </p:nvSpPr>
        <p:spPr>
          <a:xfrm>
            <a:off x="348313" y="130088"/>
            <a:ext cx="4222823"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PERTANYAAN 306a</a:t>
            </a:r>
            <a:endParaRPr sz="1600" dirty="0">
              <a:latin typeface="Franklin Gothic Medium Cond" panose="020B0606030402020204" pitchFamily="34" charset="0"/>
            </a:endParaRPr>
          </a:p>
        </p:txBody>
      </p:sp>
      <p:grpSp>
        <p:nvGrpSpPr>
          <p:cNvPr id="867" name="Google Shape;867;p20"/>
          <p:cNvGrpSpPr/>
          <p:nvPr/>
        </p:nvGrpSpPr>
        <p:grpSpPr>
          <a:xfrm>
            <a:off x="-659757" y="95126"/>
            <a:ext cx="437309" cy="3187665"/>
            <a:chOff x="-659757" y="95126"/>
            <a:chExt cx="437309" cy="3187665"/>
          </a:xfrm>
        </p:grpSpPr>
        <p:sp>
          <p:nvSpPr>
            <p:cNvPr id="868" name="Google Shape;868;p20"/>
            <p:cNvSpPr/>
            <p:nvPr/>
          </p:nvSpPr>
          <p:spPr>
            <a:xfrm>
              <a:off x="-659757" y="95126"/>
              <a:ext cx="437309" cy="437309"/>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9" name="Google Shape;869;p20"/>
            <p:cNvSpPr/>
            <p:nvPr/>
          </p:nvSpPr>
          <p:spPr>
            <a:xfrm>
              <a:off x="-659757" y="785127"/>
              <a:ext cx="437309" cy="437309"/>
            </a:xfrm>
            <a:prstGeom prst="rect">
              <a:avLst/>
            </a:prstGeom>
            <a:solidFill>
              <a:srgbClr val="27496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0" name="Google Shape;870;p20"/>
            <p:cNvSpPr/>
            <p:nvPr/>
          </p:nvSpPr>
          <p:spPr>
            <a:xfrm>
              <a:off x="-659757" y="1471912"/>
              <a:ext cx="437309" cy="437309"/>
            </a:xfrm>
            <a:prstGeom prst="rect">
              <a:avLst/>
            </a:prstGeom>
            <a:solidFill>
              <a:srgbClr val="0C7B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1" name="Google Shape;871;p20"/>
            <p:cNvSpPr/>
            <p:nvPr/>
          </p:nvSpPr>
          <p:spPr>
            <a:xfrm>
              <a:off x="-659757" y="2158697"/>
              <a:ext cx="437309" cy="437309"/>
            </a:xfrm>
            <a:prstGeom prst="rect">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2" name="Google Shape;872;p20"/>
            <p:cNvSpPr/>
            <p:nvPr/>
          </p:nvSpPr>
          <p:spPr>
            <a:xfrm>
              <a:off x="-659757" y="2845482"/>
              <a:ext cx="437309" cy="437309"/>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873" name="Google Shape;873;p20"/>
          <p:cNvSpPr txBox="1"/>
          <p:nvPr/>
        </p:nvSpPr>
        <p:spPr>
          <a:xfrm>
            <a:off x="8542117" y="141663"/>
            <a:ext cx="3525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lihat buku pedoman halaman 73-74</a:t>
            </a:r>
            <a:endParaRPr/>
          </a:p>
        </p:txBody>
      </p:sp>
      <p:sp>
        <p:nvSpPr>
          <p:cNvPr id="874" name="Google Shape;874;p20"/>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75" name="Google Shape;875;p20"/>
          <p:cNvGrpSpPr/>
          <p:nvPr/>
        </p:nvGrpSpPr>
        <p:grpSpPr>
          <a:xfrm>
            <a:off x="447675" y="2478910"/>
            <a:ext cx="3143250" cy="3839068"/>
            <a:chOff x="447675" y="2478910"/>
            <a:chExt cx="3143250" cy="3839068"/>
          </a:xfrm>
        </p:grpSpPr>
        <p:sp>
          <p:nvSpPr>
            <p:cNvPr id="876" name="Google Shape;876;p20"/>
            <p:cNvSpPr/>
            <p:nvPr/>
          </p:nvSpPr>
          <p:spPr>
            <a:xfrm>
              <a:off x="447675" y="2549647"/>
              <a:ext cx="3143250" cy="3768331"/>
            </a:xfrm>
            <a:prstGeom prst="roundRect">
              <a:avLst>
                <a:gd name="adj" fmla="val 5758"/>
              </a:avLst>
            </a:prstGeom>
            <a:solidFill>
              <a:srgbClr val="CDF7FF"/>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7" name="Google Shape;877;p20"/>
            <p:cNvSpPr/>
            <p:nvPr/>
          </p:nvSpPr>
          <p:spPr>
            <a:xfrm>
              <a:off x="447675" y="2478910"/>
              <a:ext cx="3143250" cy="521465"/>
            </a:xfrm>
            <a:prstGeom prst="rect">
              <a:avLst/>
            </a:pr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878" name="Google Shape;878;p20"/>
          <p:cNvSpPr txBox="1"/>
          <p:nvPr/>
        </p:nvSpPr>
        <p:spPr>
          <a:xfrm>
            <a:off x="559117" y="3071112"/>
            <a:ext cx="2920366"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Sumber air minum </a:t>
            </a:r>
            <a:r>
              <a:rPr lang="en-US" sz="1800">
                <a:solidFill>
                  <a:schemeClr val="dk1"/>
                </a:solidFill>
                <a:latin typeface="Calibri"/>
                <a:ea typeface="Calibri"/>
                <a:cs typeface="Calibri"/>
                <a:sym typeface="Calibri"/>
              </a:rPr>
              <a:t>adalah sumber air yang digunakan untuk minum sehari-hari. Jika responden menggunakan air minum yang berasal dari beberapa sumber air, maka pilih salah satu sumber air yang </a:t>
            </a:r>
            <a:r>
              <a:rPr lang="en-US" sz="1800" b="1">
                <a:solidFill>
                  <a:schemeClr val="dk1"/>
                </a:solidFill>
                <a:latin typeface="Calibri"/>
                <a:ea typeface="Calibri"/>
                <a:cs typeface="Calibri"/>
                <a:sym typeface="Calibri"/>
              </a:rPr>
              <a:t>volume airnya paling banyak digunakan </a:t>
            </a:r>
            <a:r>
              <a:rPr lang="en-US" sz="1800">
                <a:solidFill>
                  <a:schemeClr val="dk1"/>
                </a:solidFill>
                <a:latin typeface="Calibri"/>
                <a:ea typeface="Calibri"/>
                <a:cs typeface="Calibri"/>
                <a:sym typeface="Calibri"/>
              </a:rPr>
              <a:t>oleh keluarga.</a:t>
            </a:r>
            <a:endParaRPr sz="1800">
              <a:solidFill>
                <a:schemeClr val="dk1"/>
              </a:solidFill>
              <a:latin typeface="Calibri"/>
              <a:ea typeface="Calibri"/>
              <a:cs typeface="Calibri"/>
              <a:sym typeface="Calibri"/>
            </a:endParaRPr>
          </a:p>
        </p:txBody>
      </p:sp>
      <p:sp>
        <p:nvSpPr>
          <p:cNvPr id="879" name="Google Shape;879;p20"/>
          <p:cNvSpPr/>
          <p:nvPr/>
        </p:nvSpPr>
        <p:spPr>
          <a:xfrm>
            <a:off x="636268" y="2596006"/>
            <a:ext cx="250508" cy="250508"/>
          </a:xfrm>
          <a:prstGeom prst="ellipse">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0" name="Google Shape;880;p20"/>
          <p:cNvSpPr/>
          <p:nvPr/>
        </p:nvSpPr>
        <p:spPr>
          <a:xfrm>
            <a:off x="1004372" y="2596006"/>
            <a:ext cx="250508" cy="250508"/>
          </a:xfrm>
          <a:prstGeom prst="ellipse">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1" name="Google Shape;881;p20"/>
          <p:cNvSpPr/>
          <p:nvPr/>
        </p:nvSpPr>
        <p:spPr>
          <a:xfrm>
            <a:off x="1372476" y="2596006"/>
            <a:ext cx="250508" cy="250508"/>
          </a:xfrm>
          <a:prstGeom prst="ellipse">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2" name="Google Shape;882;p20"/>
          <p:cNvSpPr txBox="1"/>
          <p:nvPr/>
        </p:nvSpPr>
        <p:spPr>
          <a:xfrm>
            <a:off x="3801578" y="3000375"/>
            <a:ext cx="6424612" cy="2697149"/>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15000"/>
              </a:lnSpc>
              <a:spcBef>
                <a:spcPts val="0"/>
              </a:spcBef>
              <a:spcAft>
                <a:spcPts val="0"/>
              </a:spcAft>
              <a:buClr>
                <a:srgbClr val="000000"/>
              </a:buClr>
              <a:buSzPts val="1800"/>
              <a:buFont typeface="Calibri"/>
              <a:buAutoNum type="alphaLcPeriod"/>
            </a:pPr>
            <a:r>
              <a:rPr lang="en-US" sz="1800" b="1">
                <a:solidFill>
                  <a:srgbClr val="000000"/>
                </a:solidFill>
                <a:latin typeface="Calibri"/>
                <a:ea typeface="Calibri"/>
                <a:cs typeface="Calibri"/>
                <a:sym typeface="Calibri"/>
              </a:rPr>
              <a:t>Keluarga yang minum air</a:t>
            </a:r>
            <a:r>
              <a:rPr lang="en-US" sz="1800">
                <a:solidFill>
                  <a:srgbClr val="000000"/>
                </a:solidFill>
                <a:latin typeface="Calibri"/>
                <a:ea typeface="Calibri"/>
                <a:cs typeface="Calibri"/>
                <a:sym typeface="Calibri"/>
              </a:rPr>
              <a:t> yang berasal dari mata air atau air hujan yang ditampung dan dialirkan ke rumah dengan menggunakan pipa paralon/pipa leding maka sumber air minumnya tetap mata air atau air hujan. </a:t>
            </a:r>
            <a:endParaRPr sz="1800">
              <a:solidFill>
                <a:schemeClr val="dk1"/>
              </a:solidFill>
              <a:latin typeface="Arial"/>
              <a:ea typeface="Arial"/>
              <a:cs typeface="Arial"/>
              <a:sym typeface="Arial"/>
            </a:endParaRPr>
          </a:p>
          <a:p>
            <a:pPr marL="342900" marR="0" lvl="0" indent="-342900" algn="just" rtl="0">
              <a:lnSpc>
                <a:spcPct val="115000"/>
              </a:lnSpc>
              <a:spcBef>
                <a:spcPts val="600"/>
              </a:spcBef>
              <a:spcAft>
                <a:spcPts val="0"/>
              </a:spcAft>
              <a:buClr>
                <a:srgbClr val="000000"/>
              </a:buClr>
              <a:buSzPts val="1800"/>
              <a:buFont typeface="Calibri"/>
              <a:buAutoNum type="alphaLcPeriod"/>
            </a:pPr>
            <a:r>
              <a:rPr lang="en-US" sz="1800" b="1">
                <a:solidFill>
                  <a:srgbClr val="000000"/>
                </a:solidFill>
                <a:latin typeface="Calibri"/>
                <a:ea typeface="Calibri"/>
                <a:cs typeface="Calibri"/>
                <a:sym typeface="Calibri"/>
              </a:rPr>
              <a:t>Keluarga yang menggunakan air hujan </a:t>
            </a:r>
            <a:r>
              <a:rPr lang="en-US" sz="1800">
                <a:solidFill>
                  <a:srgbClr val="000000"/>
                </a:solidFill>
                <a:latin typeface="Calibri"/>
                <a:ea typeface="Calibri"/>
                <a:cs typeface="Calibri"/>
                <a:sym typeface="Calibri"/>
              </a:rPr>
              <a:t>pada musim penghujan dan membeli air pada musim kemarau maka sumber air minumnya tergantung pada air yang banyak diminum selama sebulan yang lalu.</a:t>
            </a:r>
            <a:endParaRPr sz="1800">
              <a:solidFill>
                <a:schemeClr val="dk1"/>
              </a:solidFill>
              <a:latin typeface="Arial"/>
              <a:ea typeface="Arial"/>
              <a:cs typeface="Arial"/>
              <a:sym typeface="Arial"/>
            </a:endParaRPr>
          </a:p>
        </p:txBody>
      </p:sp>
      <p:sp>
        <p:nvSpPr>
          <p:cNvPr id="883" name="Google Shape;883;p20"/>
          <p:cNvSpPr/>
          <p:nvPr/>
        </p:nvSpPr>
        <p:spPr>
          <a:xfrm>
            <a:off x="10460298" y="2605430"/>
            <a:ext cx="1729406" cy="3446927"/>
          </a:xfrm>
          <a:custGeom>
            <a:avLst/>
            <a:gdLst/>
            <a:ahLst/>
            <a:cxnLst/>
            <a:rect l="l" t="t" r="r" b="b"/>
            <a:pathLst>
              <a:path w="1673524" h="3335547" extrusionOk="0">
                <a:moveTo>
                  <a:pt x="1667774" y="0"/>
                </a:moveTo>
                <a:lnTo>
                  <a:pt x="1673524" y="290"/>
                </a:lnTo>
                <a:lnTo>
                  <a:pt x="1673524" y="3335258"/>
                </a:lnTo>
                <a:lnTo>
                  <a:pt x="1667795" y="3335547"/>
                </a:lnTo>
                <a:lnTo>
                  <a:pt x="1667754" y="3335547"/>
                </a:lnTo>
                <a:lnTo>
                  <a:pt x="1497254" y="3326938"/>
                </a:lnTo>
                <a:cubicBezTo>
                  <a:pt x="656269" y="3241531"/>
                  <a:pt x="0" y="2531292"/>
                  <a:pt x="0" y="1667774"/>
                </a:cubicBezTo>
                <a:cubicBezTo>
                  <a:pt x="0" y="746688"/>
                  <a:pt x="746688" y="0"/>
                  <a:pt x="1667774" y="0"/>
                </a:cubicBezTo>
                <a:close/>
              </a:path>
            </a:pathLst>
          </a:cu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84" name="Google Shape;884;p20"/>
          <p:cNvGrpSpPr/>
          <p:nvPr/>
        </p:nvGrpSpPr>
        <p:grpSpPr>
          <a:xfrm flipH="1">
            <a:off x="10486662" y="2216571"/>
            <a:ext cx="1684267" cy="3113199"/>
            <a:chOff x="-3948300" y="2305698"/>
            <a:chExt cx="1363624" cy="2520522"/>
          </a:xfrm>
        </p:grpSpPr>
        <p:sp>
          <p:nvSpPr>
            <p:cNvPr id="885" name="Google Shape;885;p20"/>
            <p:cNvSpPr/>
            <p:nvPr/>
          </p:nvSpPr>
          <p:spPr>
            <a:xfrm>
              <a:off x="-3699876" y="2305698"/>
              <a:ext cx="337135" cy="359746"/>
            </a:xfrm>
            <a:custGeom>
              <a:avLst/>
              <a:gdLst/>
              <a:ahLst/>
              <a:cxnLst/>
              <a:rect l="l" t="t" r="r" b="b"/>
              <a:pathLst>
                <a:path w="337135" h="359746" extrusionOk="0">
                  <a:moveTo>
                    <a:pt x="55576" y="38879"/>
                  </a:moveTo>
                  <a:cubicBezTo>
                    <a:pt x="55576" y="38879"/>
                    <a:pt x="83199" y="-15033"/>
                    <a:pt x="177211" y="4113"/>
                  </a:cubicBezTo>
                  <a:cubicBezTo>
                    <a:pt x="271222" y="23258"/>
                    <a:pt x="308370" y="84027"/>
                    <a:pt x="301036" y="157275"/>
                  </a:cubicBezTo>
                  <a:cubicBezTo>
                    <a:pt x="293701" y="230522"/>
                    <a:pt x="270841" y="272432"/>
                    <a:pt x="285796" y="307293"/>
                  </a:cubicBezTo>
                  <a:cubicBezTo>
                    <a:pt x="293320" y="324629"/>
                    <a:pt x="337136" y="312056"/>
                    <a:pt x="337136" y="312056"/>
                  </a:cubicBezTo>
                  <a:cubicBezTo>
                    <a:pt x="337136" y="312056"/>
                    <a:pt x="316657" y="337202"/>
                    <a:pt x="243028" y="347394"/>
                  </a:cubicBezTo>
                  <a:cubicBezTo>
                    <a:pt x="164923" y="358062"/>
                    <a:pt x="58053" y="379207"/>
                    <a:pt x="12904" y="318057"/>
                  </a:cubicBezTo>
                  <a:cubicBezTo>
                    <a:pt x="-32244" y="256906"/>
                    <a:pt x="55576" y="38879"/>
                    <a:pt x="55576" y="3887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6" name="Google Shape;886;p20"/>
            <p:cNvSpPr/>
            <p:nvPr/>
          </p:nvSpPr>
          <p:spPr>
            <a:xfrm>
              <a:off x="-3201006" y="4578095"/>
              <a:ext cx="102203" cy="172974"/>
            </a:xfrm>
            <a:custGeom>
              <a:avLst/>
              <a:gdLst/>
              <a:ahLst/>
              <a:cxnLst/>
              <a:rect l="l" t="t" r="r" b="b"/>
              <a:pathLst>
                <a:path w="102203" h="172974" extrusionOk="0">
                  <a:moveTo>
                    <a:pt x="102203" y="162878"/>
                  </a:moveTo>
                  <a:lnTo>
                    <a:pt x="44958" y="172974"/>
                  </a:lnTo>
                  <a:lnTo>
                    <a:pt x="21431" y="94869"/>
                  </a:lnTo>
                  <a:lnTo>
                    <a:pt x="0" y="23146"/>
                  </a:lnTo>
                  <a:lnTo>
                    <a:pt x="66008" y="0"/>
                  </a:lnTo>
                  <a:lnTo>
                    <a:pt x="85249" y="86201"/>
                  </a:lnTo>
                  <a:lnTo>
                    <a:pt x="102203" y="162878"/>
                  </a:lnTo>
                  <a:close/>
                </a:path>
              </a:pathLst>
            </a:custGeom>
            <a:solidFill>
              <a:srgbClr val="E489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7" name="Google Shape;887;p20"/>
            <p:cNvSpPr/>
            <p:nvPr/>
          </p:nvSpPr>
          <p:spPr>
            <a:xfrm>
              <a:off x="-3200911" y="4578571"/>
              <a:ext cx="85439" cy="95916"/>
            </a:xfrm>
            <a:custGeom>
              <a:avLst/>
              <a:gdLst/>
              <a:ahLst/>
              <a:cxnLst/>
              <a:rect l="l" t="t" r="r" b="b"/>
              <a:pathLst>
                <a:path w="85439" h="95916" extrusionOk="0">
                  <a:moveTo>
                    <a:pt x="85439" y="87535"/>
                  </a:moveTo>
                  <a:lnTo>
                    <a:pt x="21622" y="95917"/>
                  </a:lnTo>
                  <a:lnTo>
                    <a:pt x="0" y="23432"/>
                  </a:lnTo>
                  <a:lnTo>
                    <a:pt x="66008" y="0"/>
                  </a:lnTo>
                  <a:lnTo>
                    <a:pt x="85439" y="87535"/>
                  </a:ln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8" name="Google Shape;888;p20"/>
            <p:cNvSpPr/>
            <p:nvPr/>
          </p:nvSpPr>
          <p:spPr>
            <a:xfrm>
              <a:off x="-3557813" y="4599145"/>
              <a:ext cx="76390" cy="168211"/>
            </a:xfrm>
            <a:custGeom>
              <a:avLst/>
              <a:gdLst/>
              <a:ahLst/>
              <a:cxnLst/>
              <a:rect l="l" t="t" r="r" b="b"/>
              <a:pathLst>
                <a:path w="76390" h="168211" extrusionOk="0">
                  <a:moveTo>
                    <a:pt x="76390" y="168212"/>
                  </a:moveTo>
                  <a:lnTo>
                    <a:pt x="18193" y="168212"/>
                  </a:lnTo>
                  <a:lnTo>
                    <a:pt x="8668" y="86296"/>
                  </a:lnTo>
                  <a:lnTo>
                    <a:pt x="0" y="11430"/>
                  </a:lnTo>
                  <a:lnTo>
                    <a:pt x="69152" y="0"/>
                  </a:lnTo>
                  <a:lnTo>
                    <a:pt x="73057" y="89059"/>
                  </a:lnTo>
                  <a:lnTo>
                    <a:pt x="76390" y="168212"/>
                  </a:lnTo>
                  <a:close/>
                </a:path>
              </a:pathLst>
            </a:custGeom>
            <a:solidFill>
              <a:srgbClr val="E489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9" name="Google Shape;889;p20"/>
            <p:cNvSpPr/>
            <p:nvPr/>
          </p:nvSpPr>
          <p:spPr>
            <a:xfrm>
              <a:off x="-3557813" y="4599335"/>
              <a:ext cx="73056" cy="89534"/>
            </a:xfrm>
            <a:custGeom>
              <a:avLst/>
              <a:gdLst/>
              <a:ahLst/>
              <a:cxnLst/>
              <a:rect l="l" t="t" r="r" b="b"/>
              <a:pathLst>
                <a:path w="73056" h="89534" extrusionOk="0">
                  <a:moveTo>
                    <a:pt x="73057" y="89535"/>
                  </a:moveTo>
                  <a:lnTo>
                    <a:pt x="8668" y="86773"/>
                  </a:lnTo>
                  <a:lnTo>
                    <a:pt x="0" y="11621"/>
                  </a:lnTo>
                  <a:lnTo>
                    <a:pt x="69152" y="0"/>
                  </a:lnTo>
                  <a:lnTo>
                    <a:pt x="73057" y="89535"/>
                  </a:ln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0" name="Google Shape;890;p20"/>
            <p:cNvSpPr/>
            <p:nvPr/>
          </p:nvSpPr>
          <p:spPr>
            <a:xfrm>
              <a:off x="-3691869" y="3137533"/>
              <a:ext cx="581731" cy="1502759"/>
            </a:xfrm>
            <a:custGeom>
              <a:avLst/>
              <a:gdLst/>
              <a:ahLst/>
              <a:cxnLst/>
              <a:rect l="l" t="t" r="r" b="b"/>
              <a:pathLst>
                <a:path w="581731" h="1502759" extrusionOk="0">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1" name="Google Shape;891;p20"/>
            <p:cNvSpPr/>
            <p:nvPr/>
          </p:nvSpPr>
          <p:spPr>
            <a:xfrm>
              <a:off x="-3691869" y="3137533"/>
              <a:ext cx="581731" cy="1502759"/>
            </a:xfrm>
            <a:custGeom>
              <a:avLst/>
              <a:gdLst/>
              <a:ahLst/>
              <a:cxnLst/>
              <a:rect l="l" t="t" r="r" b="b"/>
              <a:pathLst>
                <a:path w="581731" h="1502759" extrusionOk="0">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2" name="Google Shape;892;p20"/>
            <p:cNvSpPr/>
            <p:nvPr/>
          </p:nvSpPr>
          <p:spPr>
            <a:xfrm>
              <a:off x="-2818196" y="2552547"/>
              <a:ext cx="233520" cy="142455"/>
            </a:xfrm>
            <a:custGeom>
              <a:avLst/>
              <a:gdLst/>
              <a:ahLst/>
              <a:cxnLst/>
              <a:rect l="l" t="t" r="r" b="b"/>
              <a:pathLst>
                <a:path w="233520" h="142455" extrusionOk="0">
                  <a:moveTo>
                    <a:pt x="3334" y="81305"/>
                  </a:moveTo>
                  <a:lnTo>
                    <a:pt x="123920" y="27298"/>
                  </a:lnTo>
                  <a:cubicBezTo>
                    <a:pt x="123920" y="27298"/>
                    <a:pt x="135731" y="5105"/>
                    <a:pt x="146685" y="1866"/>
                  </a:cubicBezTo>
                  <a:cubicBezTo>
                    <a:pt x="157639" y="-1372"/>
                    <a:pt x="226219" y="-801"/>
                    <a:pt x="231743" y="6819"/>
                  </a:cubicBezTo>
                  <a:cubicBezTo>
                    <a:pt x="237268" y="14439"/>
                    <a:pt x="229362" y="67112"/>
                    <a:pt x="215646" y="72161"/>
                  </a:cubicBezTo>
                  <a:cubicBezTo>
                    <a:pt x="201930" y="77209"/>
                    <a:pt x="142780" y="68160"/>
                    <a:pt x="137541" y="65017"/>
                  </a:cubicBezTo>
                  <a:lnTo>
                    <a:pt x="0" y="142455"/>
                  </a:lnTo>
                  <a:close/>
                </a:path>
              </a:pathLst>
            </a:custGeom>
            <a:solidFill>
              <a:srgbClr val="EEC1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3" name="Google Shape;893;p20"/>
            <p:cNvSpPr/>
            <p:nvPr/>
          </p:nvSpPr>
          <p:spPr>
            <a:xfrm>
              <a:off x="-3476088" y="3458526"/>
              <a:ext cx="61150" cy="484822"/>
            </a:xfrm>
            <a:custGeom>
              <a:avLst/>
              <a:gdLst/>
              <a:ahLst/>
              <a:cxnLst/>
              <a:rect l="l" t="t" r="r" b="b"/>
              <a:pathLst>
                <a:path w="61150" h="484822" extrusionOk="0">
                  <a:moveTo>
                    <a:pt x="61150" y="484822"/>
                  </a:moveTo>
                  <a:cubicBezTo>
                    <a:pt x="35433" y="396240"/>
                    <a:pt x="15430" y="317563"/>
                    <a:pt x="0" y="247650"/>
                  </a:cubicBezTo>
                  <a:cubicBezTo>
                    <a:pt x="1281" y="164821"/>
                    <a:pt x="7296" y="82144"/>
                    <a:pt x="18002" y="0"/>
                  </a:cubicBezTo>
                  <a:cubicBezTo>
                    <a:pt x="18002" y="0"/>
                    <a:pt x="58960" y="319469"/>
                    <a:pt x="61150" y="48482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4" name="Google Shape;894;p20"/>
            <p:cNvSpPr/>
            <p:nvPr/>
          </p:nvSpPr>
          <p:spPr>
            <a:xfrm>
              <a:off x="-3947875" y="3610824"/>
              <a:ext cx="290096" cy="211809"/>
            </a:xfrm>
            <a:custGeom>
              <a:avLst/>
              <a:gdLst/>
              <a:ahLst/>
              <a:cxnLst/>
              <a:rect l="l" t="t" r="r" b="b"/>
              <a:pathLst>
                <a:path w="290096" h="211809" extrusionOk="0">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F07B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5" name="Google Shape;895;p20"/>
            <p:cNvSpPr/>
            <p:nvPr/>
          </p:nvSpPr>
          <p:spPr>
            <a:xfrm>
              <a:off x="-3948300" y="3615123"/>
              <a:ext cx="290096" cy="211809"/>
            </a:xfrm>
            <a:custGeom>
              <a:avLst/>
              <a:gdLst/>
              <a:ahLst/>
              <a:cxnLst/>
              <a:rect l="l" t="t" r="r" b="b"/>
              <a:pathLst>
                <a:path w="290096" h="211809" extrusionOk="0">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EA5455">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6" name="Google Shape;896;p20"/>
            <p:cNvSpPr/>
            <p:nvPr/>
          </p:nvSpPr>
          <p:spPr>
            <a:xfrm>
              <a:off x="-3944896" y="3624650"/>
              <a:ext cx="290217" cy="212168"/>
            </a:xfrm>
            <a:custGeom>
              <a:avLst/>
              <a:gdLst/>
              <a:ahLst/>
              <a:cxnLst/>
              <a:rect l="l" t="t" r="r" b="b"/>
              <a:pathLst>
                <a:path w="290217" h="212168" extrusionOk="0">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EA54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7" name="Google Shape;897;p20"/>
            <p:cNvSpPr/>
            <p:nvPr/>
          </p:nvSpPr>
          <p:spPr>
            <a:xfrm>
              <a:off x="-3941917" y="3629745"/>
              <a:ext cx="290217" cy="212168"/>
            </a:xfrm>
            <a:custGeom>
              <a:avLst/>
              <a:gdLst/>
              <a:ahLst/>
              <a:cxnLst/>
              <a:rect l="l" t="t" r="r" b="b"/>
              <a:pathLst>
                <a:path w="290217" h="212168" extrusionOk="0">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EA5455">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8" name="Google Shape;898;p20"/>
            <p:cNvSpPr/>
            <p:nvPr/>
          </p:nvSpPr>
          <p:spPr>
            <a:xfrm>
              <a:off x="-3829877" y="3698836"/>
              <a:ext cx="45022" cy="45540"/>
            </a:xfrm>
            <a:custGeom>
              <a:avLst/>
              <a:gdLst/>
              <a:ahLst/>
              <a:cxnLst/>
              <a:rect l="l" t="t" r="r" b="b"/>
              <a:pathLst>
                <a:path w="45022" h="45540" extrusionOk="0">
                  <a:moveTo>
                    <a:pt x="27844" y="44963"/>
                  </a:moveTo>
                  <a:cubicBezTo>
                    <a:pt x="15587" y="47764"/>
                    <a:pt x="3380" y="40106"/>
                    <a:pt x="578" y="27847"/>
                  </a:cubicBezTo>
                  <a:cubicBezTo>
                    <a:pt x="-2225" y="15588"/>
                    <a:pt x="5439" y="3377"/>
                    <a:pt x="17696" y="577"/>
                  </a:cubicBezTo>
                  <a:cubicBezTo>
                    <a:pt x="29952" y="-2224"/>
                    <a:pt x="42159" y="5444"/>
                    <a:pt x="44962" y="17693"/>
                  </a:cubicBezTo>
                  <a:cubicBezTo>
                    <a:pt x="44971" y="17741"/>
                    <a:pt x="44980" y="17779"/>
                    <a:pt x="44989" y="17817"/>
                  </a:cubicBezTo>
                  <a:cubicBezTo>
                    <a:pt x="45034" y="18103"/>
                    <a:pt x="45034" y="18389"/>
                    <a:pt x="44989" y="18674"/>
                  </a:cubicBezTo>
                  <a:cubicBezTo>
                    <a:pt x="34966" y="22675"/>
                    <a:pt x="29178" y="33219"/>
                    <a:pt x="31178" y="43820"/>
                  </a:cubicBezTo>
                  <a:cubicBezTo>
                    <a:pt x="30095" y="44278"/>
                    <a:pt x="28980" y="44658"/>
                    <a:pt x="27844" y="44963"/>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9" name="Google Shape;899;p20"/>
            <p:cNvSpPr/>
            <p:nvPr/>
          </p:nvSpPr>
          <p:spPr>
            <a:xfrm>
              <a:off x="-3888997" y="3444620"/>
              <a:ext cx="113446" cy="251917"/>
            </a:xfrm>
            <a:custGeom>
              <a:avLst/>
              <a:gdLst/>
              <a:ahLst/>
              <a:cxnLst/>
              <a:rect l="l" t="t" r="r" b="b"/>
              <a:pathLst>
                <a:path w="113446" h="251917" extrusionOk="0">
                  <a:moveTo>
                    <a:pt x="59627" y="13526"/>
                  </a:moveTo>
                  <a:lnTo>
                    <a:pt x="92202" y="141541"/>
                  </a:lnTo>
                  <a:cubicBezTo>
                    <a:pt x="92202" y="141541"/>
                    <a:pt x="112014" y="156972"/>
                    <a:pt x="113347" y="168307"/>
                  </a:cubicBezTo>
                  <a:cubicBezTo>
                    <a:pt x="114681" y="179641"/>
                    <a:pt x="102299" y="247079"/>
                    <a:pt x="94297" y="251270"/>
                  </a:cubicBezTo>
                  <a:cubicBezTo>
                    <a:pt x="86297" y="255461"/>
                    <a:pt x="35338" y="238506"/>
                    <a:pt x="32671" y="224219"/>
                  </a:cubicBezTo>
                  <a:cubicBezTo>
                    <a:pt x="30004" y="209931"/>
                    <a:pt x="49244" y="153067"/>
                    <a:pt x="53150" y="148019"/>
                  </a:cubicBezTo>
                  <a:lnTo>
                    <a:pt x="0" y="0"/>
                  </a:lnTo>
                  <a:close/>
                </a:path>
              </a:pathLst>
            </a:custGeom>
            <a:solidFill>
              <a:srgbClr val="EEC1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0" name="Google Shape;900;p20"/>
            <p:cNvSpPr/>
            <p:nvPr/>
          </p:nvSpPr>
          <p:spPr>
            <a:xfrm>
              <a:off x="-3727643" y="2689261"/>
              <a:ext cx="434816" cy="804182"/>
            </a:xfrm>
            <a:custGeom>
              <a:avLst/>
              <a:gdLst/>
              <a:ahLst/>
              <a:cxnLst/>
              <a:rect l="l" t="t" r="r" b="b"/>
              <a:pathLst>
                <a:path w="434816" h="804182" extrusionOk="0">
                  <a:moveTo>
                    <a:pt x="377666" y="431509"/>
                  </a:moveTo>
                  <a:cubicBezTo>
                    <a:pt x="389096" y="231484"/>
                    <a:pt x="383953" y="121470"/>
                    <a:pt x="378809" y="66511"/>
                  </a:cubicBezTo>
                  <a:cubicBezTo>
                    <a:pt x="373094" y="7932"/>
                    <a:pt x="364141" y="5741"/>
                    <a:pt x="364141" y="5741"/>
                  </a:cubicBezTo>
                  <a:cubicBezTo>
                    <a:pt x="364141" y="5741"/>
                    <a:pt x="300609" y="-450"/>
                    <a:pt x="245364" y="26"/>
                  </a:cubicBezTo>
                  <a:cubicBezTo>
                    <a:pt x="202584" y="1445"/>
                    <a:pt x="159962" y="5941"/>
                    <a:pt x="117824" y="13456"/>
                  </a:cubicBezTo>
                  <a:cubicBezTo>
                    <a:pt x="77910" y="20114"/>
                    <a:pt x="38532" y="29668"/>
                    <a:pt x="0" y="42031"/>
                  </a:cubicBezTo>
                  <a:cubicBezTo>
                    <a:pt x="6477" y="60415"/>
                    <a:pt x="12287" y="77845"/>
                    <a:pt x="17717" y="94324"/>
                  </a:cubicBezTo>
                  <a:cubicBezTo>
                    <a:pt x="24956" y="116041"/>
                    <a:pt x="31433" y="136138"/>
                    <a:pt x="36767" y="154903"/>
                  </a:cubicBezTo>
                  <a:cubicBezTo>
                    <a:pt x="47720" y="189955"/>
                    <a:pt x="55817" y="220339"/>
                    <a:pt x="63056" y="247581"/>
                  </a:cubicBezTo>
                  <a:cubicBezTo>
                    <a:pt x="80449" y="315637"/>
                    <a:pt x="90696" y="385331"/>
                    <a:pt x="93631" y="455512"/>
                  </a:cubicBezTo>
                  <a:cubicBezTo>
                    <a:pt x="93631" y="455512"/>
                    <a:pt x="23717" y="638201"/>
                    <a:pt x="10097" y="772218"/>
                  </a:cubicBezTo>
                  <a:cubicBezTo>
                    <a:pt x="10097" y="772218"/>
                    <a:pt x="197072" y="811461"/>
                    <a:pt x="270796" y="802984"/>
                  </a:cubicBezTo>
                  <a:cubicBezTo>
                    <a:pt x="327327" y="794925"/>
                    <a:pt x="382505" y="779219"/>
                    <a:pt x="434816" y="75631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1" name="Google Shape;901;p20"/>
            <p:cNvSpPr/>
            <p:nvPr/>
          </p:nvSpPr>
          <p:spPr>
            <a:xfrm>
              <a:off x="-3727643" y="2689261"/>
              <a:ext cx="434816" cy="804182"/>
            </a:xfrm>
            <a:custGeom>
              <a:avLst/>
              <a:gdLst/>
              <a:ahLst/>
              <a:cxnLst/>
              <a:rect l="l" t="t" r="r" b="b"/>
              <a:pathLst>
                <a:path w="434816" h="804182" extrusionOk="0">
                  <a:moveTo>
                    <a:pt x="377666" y="431509"/>
                  </a:moveTo>
                  <a:cubicBezTo>
                    <a:pt x="389096" y="231484"/>
                    <a:pt x="383953" y="121470"/>
                    <a:pt x="378809" y="66511"/>
                  </a:cubicBezTo>
                  <a:cubicBezTo>
                    <a:pt x="373094" y="7932"/>
                    <a:pt x="364141" y="5741"/>
                    <a:pt x="364141" y="5741"/>
                  </a:cubicBezTo>
                  <a:cubicBezTo>
                    <a:pt x="364141" y="5741"/>
                    <a:pt x="300609" y="-450"/>
                    <a:pt x="245364" y="26"/>
                  </a:cubicBezTo>
                  <a:cubicBezTo>
                    <a:pt x="202584" y="1445"/>
                    <a:pt x="159962" y="5941"/>
                    <a:pt x="117824" y="13456"/>
                  </a:cubicBezTo>
                  <a:cubicBezTo>
                    <a:pt x="77910" y="20114"/>
                    <a:pt x="38532" y="29668"/>
                    <a:pt x="0" y="42031"/>
                  </a:cubicBezTo>
                  <a:cubicBezTo>
                    <a:pt x="6477" y="60415"/>
                    <a:pt x="12287" y="77845"/>
                    <a:pt x="17717" y="94324"/>
                  </a:cubicBezTo>
                  <a:cubicBezTo>
                    <a:pt x="24956" y="116041"/>
                    <a:pt x="31433" y="136138"/>
                    <a:pt x="36767" y="154903"/>
                  </a:cubicBezTo>
                  <a:cubicBezTo>
                    <a:pt x="47720" y="189955"/>
                    <a:pt x="55817" y="220339"/>
                    <a:pt x="63056" y="247581"/>
                  </a:cubicBezTo>
                  <a:cubicBezTo>
                    <a:pt x="80449" y="315637"/>
                    <a:pt x="90696" y="385331"/>
                    <a:pt x="93631" y="455512"/>
                  </a:cubicBezTo>
                  <a:cubicBezTo>
                    <a:pt x="93631" y="455512"/>
                    <a:pt x="23717" y="638201"/>
                    <a:pt x="10097" y="772218"/>
                  </a:cubicBezTo>
                  <a:cubicBezTo>
                    <a:pt x="10097" y="772218"/>
                    <a:pt x="197072" y="811461"/>
                    <a:pt x="270796" y="802984"/>
                  </a:cubicBezTo>
                  <a:cubicBezTo>
                    <a:pt x="327327" y="794925"/>
                    <a:pt x="382505" y="779219"/>
                    <a:pt x="434816" y="756311"/>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2" name="Google Shape;902;p20"/>
            <p:cNvSpPr/>
            <p:nvPr/>
          </p:nvSpPr>
          <p:spPr>
            <a:xfrm>
              <a:off x="-3596866" y="2598419"/>
              <a:ext cx="133880" cy="209740"/>
            </a:xfrm>
            <a:custGeom>
              <a:avLst/>
              <a:gdLst/>
              <a:ahLst/>
              <a:cxnLst/>
              <a:rect l="l" t="t" r="r" b="b"/>
              <a:pathLst>
                <a:path w="133880" h="209740" extrusionOk="0">
                  <a:moveTo>
                    <a:pt x="111348" y="102584"/>
                  </a:moveTo>
                  <a:cubicBezTo>
                    <a:pt x="108601" y="101108"/>
                    <a:pt x="105733" y="99860"/>
                    <a:pt x="102775" y="98869"/>
                  </a:cubicBezTo>
                  <a:cubicBezTo>
                    <a:pt x="96203" y="93726"/>
                    <a:pt x="88202" y="81248"/>
                    <a:pt x="88583" y="51244"/>
                  </a:cubicBezTo>
                  <a:cubicBezTo>
                    <a:pt x="88886" y="39338"/>
                    <a:pt x="90000" y="27470"/>
                    <a:pt x="91917" y="15716"/>
                  </a:cubicBezTo>
                  <a:lnTo>
                    <a:pt x="7621" y="0"/>
                  </a:lnTo>
                  <a:cubicBezTo>
                    <a:pt x="7621" y="0"/>
                    <a:pt x="36196" y="57150"/>
                    <a:pt x="12383" y="98774"/>
                  </a:cubicBezTo>
                  <a:cubicBezTo>
                    <a:pt x="4192" y="102489"/>
                    <a:pt x="-761" y="107633"/>
                    <a:pt x="96" y="114490"/>
                  </a:cubicBezTo>
                  <a:cubicBezTo>
                    <a:pt x="6478" y="163259"/>
                    <a:pt x="111062" y="209740"/>
                    <a:pt x="111062" y="209740"/>
                  </a:cubicBezTo>
                  <a:cubicBezTo>
                    <a:pt x="111062" y="209740"/>
                    <a:pt x="162211" y="130492"/>
                    <a:pt x="111348" y="102584"/>
                  </a:cubicBezTo>
                  <a:close/>
                </a:path>
              </a:pathLst>
            </a:custGeom>
            <a:solidFill>
              <a:srgbClr val="EEC1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3" name="Google Shape;903;p20"/>
            <p:cNvSpPr/>
            <p:nvPr/>
          </p:nvSpPr>
          <p:spPr>
            <a:xfrm>
              <a:off x="-3589245" y="2598133"/>
              <a:ext cx="84296" cy="51244"/>
            </a:xfrm>
            <a:custGeom>
              <a:avLst/>
              <a:gdLst/>
              <a:ahLst/>
              <a:cxnLst/>
              <a:rect l="l" t="t" r="r" b="b"/>
              <a:pathLst>
                <a:path w="84296" h="51244" extrusionOk="0">
                  <a:moveTo>
                    <a:pt x="84296" y="15716"/>
                  </a:moveTo>
                  <a:cubicBezTo>
                    <a:pt x="82379" y="27470"/>
                    <a:pt x="81265" y="39338"/>
                    <a:pt x="80963" y="51244"/>
                  </a:cubicBezTo>
                  <a:cubicBezTo>
                    <a:pt x="23813" y="51244"/>
                    <a:pt x="0" y="0"/>
                    <a:pt x="0" y="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4" name="Google Shape;904;p20"/>
            <p:cNvSpPr/>
            <p:nvPr/>
          </p:nvSpPr>
          <p:spPr>
            <a:xfrm>
              <a:off x="-3639236" y="2378009"/>
              <a:ext cx="199431" cy="258386"/>
            </a:xfrm>
            <a:custGeom>
              <a:avLst/>
              <a:gdLst/>
              <a:ahLst/>
              <a:cxnLst/>
              <a:rect l="l" t="t" r="r" b="b"/>
              <a:pathLst>
                <a:path w="199431" h="258386" extrusionOk="0">
                  <a:moveTo>
                    <a:pt x="87710" y="287"/>
                  </a:moveTo>
                  <a:cubicBezTo>
                    <a:pt x="160957" y="-3714"/>
                    <a:pt x="186675" y="34196"/>
                    <a:pt x="196105" y="109348"/>
                  </a:cubicBezTo>
                  <a:cubicBezTo>
                    <a:pt x="208011" y="203360"/>
                    <a:pt x="190771" y="271273"/>
                    <a:pt x="98092" y="256319"/>
                  </a:cubicBezTo>
                  <a:cubicBezTo>
                    <a:pt x="-27733" y="235840"/>
                    <a:pt x="-33924" y="6954"/>
                    <a:pt x="87710" y="287"/>
                  </a:cubicBezTo>
                  <a:close/>
                </a:path>
              </a:pathLst>
            </a:custGeom>
            <a:solidFill>
              <a:srgbClr val="EEC1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5" name="Google Shape;905;p20"/>
            <p:cNvSpPr/>
            <p:nvPr/>
          </p:nvSpPr>
          <p:spPr>
            <a:xfrm>
              <a:off x="-3490661" y="2485928"/>
              <a:ext cx="22955" cy="38756"/>
            </a:xfrm>
            <a:custGeom>
              <a:avLst/>
              <a:gdLst/>
              <a:ahLst/>
              <a:cxnLst/>
              <a:rect l="l" t="t" r="r" b="b"/>
              <a:pathLst>
                <a:path w="22955" h="38756" extrusionOk="0">
                  <a:moveTo>
                    <a:pt x="0" y="0"/>
                  </a:moveTo>
                  <a:cubicBezTo>
                    <a:pt x="6465" y="10592"/>
                    <a:pt x="14171" y="20383"/>
                    <a:pt x="22955" y="29146"/>
                  </a:cubicBezTo>
                  <a:cubicBezTo>
                    <a:pt x="18936" y="35681"/>
                    <a:pt x="11550" y="39376"/>
                    <a:pt x="3905" y="38671"/>
                  </a:cubicBezTo>
                  <a:close/>
                </a:path>
              </a:pathLst>
            </a:custGeom>
            <a:solidFill>
              <a:srgbClr val="D482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6" name="Google Shape;906;p20"/>
            <p:cNvSpPr/>
            <p:nvPr/>
          </p:nvSpPr>
          <p:spPr>
            <a:xfrm>
              <a:off x="-3550340" y="2472190"/>
              <a:ext cx="14529" cy="21847"/>
            </a:xfrm>
            <a:custGeom>
              <a:avLst/>
              <a:gdLst/>
              <a:ahLst/>
              <a:cxnLst/>
              <a:rect l="l" t="t" r="r" b="b"/>
              <a:pathLst>
                <a:path w="14529" h="21847" extrusionOk="0">
                  <a:moveTo>
                    <a:pt x="14530" y="10404"/>
                  </a:moveTo>
                  <a:cubicBezTo>
                    <a:pt x="14530" y="16405"/>
                    <a:pt x="12149" y="21549"/>
                    <a:pt x="8148" y="21834"/>
                  </a:cubicBezTo>
                  <a:cubicBezTo>
                    <a:pt x="4148" y="22120"/>
                    <a:pt x="528" y="17548"/>
                    <a:pt x="52" y="11547"/>
                  </a:cubicBezTo>
                  <a:cubicBezTo>
                    <a:pt x="-424" y="5547"/>
                    <a:pt x="2433" y="403"/>
                    <a:pt x="6434" y="22"/>
                  </a:cubicBezTo>
                  <a:cubicBezTo>
                    <a:pt x="10434" y="-359"/>
                    <a:pt x="14054" y="4213"/>
                    <a:pt x="14530" y="1040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7" name="Google Shape;907;p20"/>
            <p:cNvSpPr/>
            <p:nvPr/>
          </p:nvSpPr>
          <p:spPr>
            <a:xfrm>
              <a:off x="-3545525" y="2466307"/>
              <a:ext cx="12668" cy="7600"/>
            </a:xfrm>
            <a:custGeom>
              <a:avLst/>
              <a:gdLst/>
              <a:ahLst/>
              <a:cxnLst/>
              <a:rect l="l" t="t" r="r" b="b"/>
              <a:pathLst>
                <a:path w="12668" h="7600" extrusionOk="0">
                  <a:moveTo>
                    <a:pt x="0" y="6191"/>
                  </a:moveTo>
                  <a:lnTo>
                    <a:pt x="12668" y="0"/>
                  </a:lnTo>
                  <a:cubicBezTo>
                    <a:pt x="12668" y="0"/>
                    <a:pt x="6763" y="11525"/>
                    <a:pt x="0" y="619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8" name="Google Shape;908;p20"/>
            <p:cNvSpPr/>
            <p:nvPr/>
          </p:nvSpPr>
          <p:spPr>
            <a:xfrm>
              <a:off x="-3475759" y="2464960"/>
              <a:ext cx="14529" cy="21742"/>
            </a:xfrm>
            <a:custGeom>
              <a:avLst/>
              <a:gdLst/>
              <a:ahLst/>
              <a:cxnLst/>
              <a:rect l="l" t="t" r="r" b="b"/>
              <a:pathLst>
                <a:path w="14529" h="21742" extrusionOk="0">
                  <a:moveTo>
                    <a:pt x="14530" y="10300"/>
                  </a:moveTo>
                  <a:cubicBezTo>
                    <a:pt x="14530" y="16301"/>
                    <a:pt x="12149" y="21444"/>
                    <a:pt x="8148" y="21730"/>
                  </a:cubicBezTo>
                  <a:cubicBezTo>
                    <a:pt x="4148" y="22016"/>
                    <a:pt x="528" y="17443"/>
                    <a:pt x="52" y="11443"/>
                  </a:cubicBezTo>
                  <a:cubicBezTo>
                    <a:pt x="-424" y="5442"/>
                    <a:pt x="2433" y="298"/>
                    <a:pt x="6434" y="13"/>
                  </a:cubicBezTo>
                  <a:cubicBezTo>
                    <a:pt x="10434" y="-273"/>
                    <a:pt x="14054" y="4299"/>
                    <a:pt x="14530" y="1030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9" name="Google Shape;909;p20"/>
            <p:cNvSpPr/>
            <p:nvPr/>
          </p:nvSpPr>
          <p:spPr>
            <a:xfrm>
              <a:off x="-3470944" y="2459258"/>
              <a:ext cx="12668" cy="7549"/>
            </a:xfrm>
            <a:custGeom>
              <a:avLst/>
              <a:gdLst/>
              <a:ahLst/>
              <a:cxnLst/>
              <a:rect l="l" t="t" r="r" b="b"/>
              <a:pathLst>
                <a:path w="12668" h="7549" extrusionOk="0">
                  <a:moveTo>
                    <a:pt x="0" y="6096"/>
                  </a:moveTo>
                  <a:lnTo>
                    <a:pt x="12668" y="0"/>
                  </a:lnTo>
                  <a:cubicBezTo>
                    <a:pt x="12668" y="0"/>
                    <a:pt x="6953" y="11525"/>
                    <a:pt x="0" y="609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0" name="Google Shape;910;p20"/>
            <p:cNvSpPr/>
            <p:nvPr/>
          </p:nvSpPr>
          <p:spPr>
            <a:xfrm>
              <a:off x="-3573737" y="2428458"/>
              <a:ext cx="37950" cy="19465"/>
            </a:xfrm>
            <a:custGeom>
              <a:avLst/>
              <a:gdLst/>
              <a:ahLst/>
              <a:cxnLst/>
              <a:rect l="l" t="t" r="r" b="b"/>
              <a:pathLst>
                <a:path w="37950" h="19465" extrusionOk="0">
                  <a:moveTo>
                    <a:pt x="3256" y="19466"/>
                  </a:moveTo>
                  <a:cubicBezTo>
                    <a:pt x="2563" y="19475"/>
                    <a:pt x="1888" y="19237"/>
                    <a:pt x="1351" y="18799"/>
                  </a:cubicBezTo>
                  <a:cubicBezTo>
                    <a:pt x="-94" y="17732"/>
                    <a:pt x="-431" y="15703"/>
                    <a:pt x="589" y="14227"/>
                  </a:cubicBezTo>
                  <a:cubicBezTo>
                    <a:pt x="9155" y="4321"/>
                    <a:pt x="21922" y="-908"/>
                    <a:pt x="34974" y="130"/>
                  </a:cubicBezTo>
                  <a:cubicBezTo>
                    <a:pt x="36708" y="225"/>
                    <a:pt x="38038" y="1701"/>
                    <a:pt x="37946" y="3435"/>
                  </a:cubicBezTo>
                  <a:cubicBezTo>
                    <a:pt x="37942" y="3511"/>
                    <a:pt x="37936" y="3578"/>
                    <a:pt x="37927" y="3654"/>
                  </a:cubicBezTo>
                  <a:cubicBezTo>
                    <a:pt x="37888" y="5340"/>
                    <a:pt x="36492" y="6674"/>
                    <a:pt x="34809" y="6626"/>
                  </a:cubicBezTo>
                  <a:cubicBezTo>
                    <a:pt x="34705" y="6626"/>
                    <a:pt x="34601" y="6616"/>
                    <a:pt x="34498" y="6607"/>
                  </a:cubicBezTo>
                  <a:cubicBezTo>
                    <a:pt x="23712" y="5873"/>
                    <a:pt x="13184" y="10122"/>
                    <a:pt x="5923" y="18132"/>
                  </a:cubicBezTo>
                  <a:cubicBezTo>
                    <a:pt x="5293" y="18970"/>
                    <a:pt x="4306" y="19466"/>
                    <a:pt x="3256" y="1946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1" name="Google Shape;911;p20"/>
            <p:cNvSpPr/>
            <p:nvPr/>
          </p:nvSpPr>
          <p:spPr>
            <a:xfrm>
              <a:off x="-3489535" y="2421473"/>
              <a:ext cx="36226" cy="12549"/>
            </a:xfrm>
            <a:custGeom>
              <a:avLst/>
              <a:gdLst/>
              <a:ahLst/>
              <a:cxnLst/>
              <a:rect l="l" t="t" r="r" b="b"/>
              <a:pathLst>
                <a:path w="36226" h="12549" extrusionOk="0">
                  <a:moveTo>
                    <a:pt x="32783" y="12068"/>
                  </a:moveTo>
                  <a:cubicBezTo>
                    <a:pt x="32250" y="12201"/>
                    <a:pt x="31697" y="12201"/>
                    <a:pt x="31164" y="12068"/>
                  </a:cubicBezTo>
                  <a:cubicBezTo>
                    <a:pt x="23410" y="6696"/>
                    <a:pt x="13623" y="5153"/>
                    <a:pt x="4589" y="7877"/>
                  </a:cubicBezTo>
                  <a:cubicBezTo>
                    <a:pt x="2943" y="8572"/>
                    <a:pt x="1041" y="7810"/>
                    <a:pt x="342" y="6162"/>
                  </a:cubicBezTo>
                  <a:cubicBezTo>
                    <a:pt x="328" y="6134"/>
                    <a:pt x="315" y="6096"/>
                    <a:pt x="303" y="6067"/>
                  </a:cubicBezTo>
                  <a:cubicBezTo>
                    <a:pt x="-428" y="4553"/>
                    <a:pt x="209" y="2733"/>
                    <a:pt x="1726" y="2000"/>
                  </a:cubicBezTo>
                  <a:cubicBezTo>
                    <a:pt x="1821" y="1952"/>
                    <a:pt x="1918" y="1914"/>
                    <a:pt x="2017" y="1876"/>
                  </a:cubicBezTo>
                  <a:cubicBezTo>
                    <a:pt x="12964" y="-1753"/>
                    <a:pt x="24972" y="-58"/>
                    <a:pt x="34497" y="6448"/>
                  </a:cubicBezTo>
                  <a:cubicBezTo>
                    <a:pt x="36079" y="7286"/>
                    <a:pt x="36688" y="9239"/>
                    <a:pt x="35850" y="10820"/>
                  </a:cubicBezTo>
                  <a:cubicBezTo>
                    <a:pt x="35250" y="11953"/>
                    <a:pt x="34050" y="12620"/>
                    <a:pt x="32783" y="1254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2" name="Google Shape;912;p20"/>
            <p:cNvSpPr/>
            <p:nvPr/>
          </p:nvSpPr>
          <p:spPr>
            <a:xfrm>
              <a:off x="-3660415" y="2349917"/>
              <a:ext cx="216304" cy="239547"/>
            </a:xfrm>
            <a:custGeom>
              <a:avLst/>
              <a:gdLst/>
              <a:ahLst/>
              <a:cxnLst/>
              <a:rect l="l" t="t" r="r" b="b"/>
              <a:pathLst>
                <a:path w="216304" h="239547" extrusionOk="0">
                  <a:moveTo>
                    <a:pt x="35927" y="156204"/>
                  </a:moveTo>
                  <a:cubicBezTo>
                    <a:pt x="35927" y="156204"/>
                    <a:pt x="66788" y="94196"/>
                    <a:pt x="59073" y="48000"/>
                  </a:cubicBezTo>
                  <a:cubicBezTo>
                    <a:pt x="59073" y="48000"/>
                    <a:pt x="200996" y="-19246"/>
                    <a:pt x="216236" y="127724"/>
                  </a:cubicBezTo>
                  <a:cubicBezTo>
                    <a:pt x="216236" y="127724"/>
                    <a:pt x="223189" y="-3911"/>
                    <a:pt x="97173" y="89"/>
                  </a:cubicBezTo>
                  <a:cubicBezTo>
                    <a:pt x="-28843" y="4090"/>
                    <a:pt x="-18270" y="188208"/>
                    <a:pt x="49548" y="239548"/>
                  </a:cubicBezTo>
                  <a:cubicBezTo>
                    <a:pt x="49453" y="239548"/>
                    <a:pt x="16877" y="194971"/>
                    <a:pt x="35927" y="15620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3" name="Google Shape;913;p20"/>
            <p:cNvSpPr/>
            <p:nvPr/>
          </p:nvSpPr>
          <p:spPr>
            <a:xfrm>
              <a:off x="-3665348" y="2492887"/>
              <a:ext cx="54001" cy="59491"/>
            </a:xfrm>
            <a:custGeom>
              <a:avLst/>
              <a:gdLst/>
              <a:ahLst/>
              <a:cxnLst/>
              <a:rect l="l" t="t" r="r" b="b"/>
              <a:pathLst>
                <a:path w="54001" h="59491" extrusionOk="0">
                  <a:moveTo>
                    <a:pt x="53338" y="27807"/>
                  </a:moveTo>
                  <a:cubicBezTo>
                    <a:pt x="50875" y="10253"/>
                    <a:pt x="34718" y="-2035"/>
                    <a:pt x="17143" y="280"/>
                  </a:cubicBezTo>
                  <a:cubicBezTo>
                    <a:pt x="-5431" y="3995"/>
                    <a:pt x="-13718" y="51239"/>
                    <a:pt x="43432" y="59335"/>
                  </a:cubicBezTo>
                  <a:cubicBezTo>
                    <a:pt x="51528" y="60764"/>
                    <a:pt x="55719" y="52572"/>
                    <a:pt x="53338" y="27807"/>
                  </a:cubicBezTo>
                  <a:close/>
                </a:path>
              </a:pathLst>
            </a:custGeom>
            <a:solidFill>
              <a:srgbClr val="EEC1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4" name="Google Shape;914;p20"/>
            <p:cNvSpPr/>
            <p:nvPr/>
          </p:nvSpPr>
          <p:spPr>
            <a:xfrm>
              <a:off x="-3546984" y="2547287"/>
              <a:ext cx="49074" cy="23654"/>
            </a:xfrm>
            <a:custGeom>
              <a:avLst/>
              <a:gdLst/>
              <a:ahLst/>
              <a:cxnLst/>
              <a:rect l="l" t="t" r="r" b="b"/>
              <a:pathLst>
                <a:path w="49074" h="23654" extrusionOk="0">
                  <a:moveTo>
                    <a:pt x="42988" y="23605"/>
                  </a:moveTo>
                  <a:cubicBezTo>
                    <a:pt x="27162" y="23147"/>
                    <a:pt x="12106" y="16680"/>
                    <a:pt x="887" y="5507"/>
                  </a:cubicBezTo>
                  <a:cubicBezTo>
                    <a:pt x="-349" y="4193"/>
                    <a:pt x="-285" y="2126"/>
                    <a:pt x="1030" y="887"/>
                  </a:cubicBezTo>
                  <a:cubicBezTo>
                    <a:pt x="2345" y="-351"/>
                    <a:pt x="4413" y="-284"/>
                    <a:pt x="5650" y="1030"/>
                  </a:cubicBezTo>
                  <a:cubicBezTo>
                    <a:pt x="16212" y="11355"/>
                    <a:pt x="30412" y="17099"/>
                    <a:pt x="45178" y="17032"/>
                  </a:cubicBezTo>
                  <a:cubicBezTo>
                    <a:pt x="46993" y="16718"/>
                    <a:pt x="48716" y="17947"/>
                    <a:pt x="49026" y="19756"/>
                  </a:cubicBezTo>
                  <a:cubicBezTo>
                    <a:pt x="49336" y="21576"/>
                    <a:pt x="48116" y="23290"/>
                    <a:pt x="46301" y="23605"/>
                  </a:cubicBezTo>
                  <a:cubicBezTo>
                    <a:pt x="45930" y="23671"/>
                    <a:pt x="45550" y="23671"/>
                    <a:pt x="45178" y="2360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5" name="Google Shape;915;p20"/>
            <p:cNvSpPr/>
            <p:nvPr/>
          </p:nvSpPr>
          <p:spPr>
            <a:xfrm>
              <a:off x="-3744991" y="2323027"/>
              <a:ext cx="170045" cy="341875"/>
            </a:xfrm>
            <a:custGeom>
              <a:avLst/>
              <a:gdLst/>
              <a:ahLst/>
              <a:cxnLst/>
              <a:rect l="l" t="t" r="r" b="b"/>
              <a:pathLst>
                <a:path w="170045" h="341875" extrusionOk="0">
                  <a:moveTo>
                    <a:pt x="168986" y="54792"/>
                  </a:moveTo>
                  <a:cubicBezTo>
                    <a:pt x="168986" y="54792"/>
                    <a:pt x="182607" y="107275"/>
                    <a:pt x="109836" y="170902"/>
                  </a:cubicBezTo>
                  <a:cubicBezTo>
                    <a:pt x="37065" y="234529"/>
                    <a:pt x="77260" y="331589"/>
                    <a:pt x="115646" y="341876"/>
                  </a:cubicBezTo>
                  <a:cubicBezTo>
                    <a:pt x="115646" y="341876"/>
                    <a:pt x="48971" y="333208"/>
                    <a:pt x="17348" y="293393"/>
                  </a:cubicBezTo>
                  <a:cubicBezTo>
                    <a:pt x="-27896" y="235672"/>
                    <a:pt x="28778" y="201953"/>
                    <a:pt x="36398" y="148804"/>
                  </a:cubicBezTo>
                  <a:cubicBezTo>
                    <a:pt x="44018" y="95654"/>
                    <a:pt x="19634" y="59745"/>
                    <a:pt x="58020" y="21359"/>
                  </a:cubicBezTo>
                  <a:cubicBezTo>
                    <a:pt x="96405" y="-17026"/>
                    <a:pt x="180416" y="-2358"/>
                    <a:pt x="168986" y="5479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6" name="Google Shape;916;p20"/>
            <p:cNvSpPr/>
            <p:nvPr/>
          </p:nvSpPr>
          <p:spPr>
            <a:xfrm>
              <a:off x="-3673981" y="2367378"/>
              <a:ext cx="105990" cy="147601"/>
            </a:xfrm>
            <a:custGeom>
              <a:avLst/>
              <a:gdLst/>
              <a:ahLst/>
              <a:cxnLst/>
              <a:rect l="l" t="t" r="r" b="b"/>
              <a:pathLst>
                <a:path w="105990" h="147601" extrusionOk="0">
                  <a:moveTo>
                    <a:pt x="2345" y="147601"/>
                  </a:moveTo>
                  <a:cubicBezTo>
                    <a:pt x="1371" y="147592"/>
                    <a:pt x="504" y="146982"/>
                    <a:pt x="154" y="146078"/>
                  </a:cubicBezTo>
                  <a:cubicBezTo>
                    <a:pt x="-302" y="144868"/>
                    <a:pt x="289" y="143515"/>
                    <a:pt x="1487" y="143030"/>
                  </a:cubicBezTo>
                  <a:cubicBezTo>
                    <a:pt x="49112" y="124837"/>
                    <a:pt x="79592" y="99691"/>
                    <a:pt x="93308" y="68258"/>
                  </a:cubicBezTo>
                  <a:cubicBezTo>
                    <a:pt x="102433" y="47780"/>
                    <a:pt x="103688" y="24643"/>
                    <a:pt x="96833" y="3298"/>
                  </a:cubicBezTo>
                  <a:cubicBezTo>
                    <a:pt x="96323" y="2088"/>
                    <a:pt x="96892" y="688"/>
                    <a:pt x="98104" y="183"/>
                  </a:cubicBezTo>
                  <a:cubicBezTo>
                    <a:pt x="98125" y="174"/>
                    <a:pt x="98145" y="164"/>
                    <a:pt x="98166" y="155"/>
                  </a:cubicBezTo>
                  <a:cubicBezTo>
                    <a:pt x="99376" y="-303"/>
                    <a:pt x="100728" y="288"/>
                    <a:pt x="101214" y="1488"/>
                  </a:cubicBezTo>
                  <a:cubicBezTo>
                    <a:pt x="108632" y="24024"/>
                    <a:pt x="107375" y="48513"/>
                    <a:pt x="97690" y="70163"/>
                  </a:cubicBezTo>
                  <a:cubicBezTo>
                    <a:pt x="83402" y="102834"/>
                    <a:pt x="51589" y="128837"/>
                    <a:pt x="3202" y="14750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7" name="Google Shape;917;p20"/>
            <p:cNvSpPr/>
            <p:nvPr/>
          </p:nvSpPr>
          <p:spPr>
            <a:xfrm>
              <a:off x="-3727262" y="2710052"/>
              <a:ext cx="184691" cy="585882"/>
            </a:xfrm>
            <a:custGeom>
              <a:avLst/>
              <a:gdLst/>
              <a:ahLst/>
              <a:cxnLst/>
              <a:rect l="l" t="t" r="r" b="b"/>
              <a:pathLst>
                <a:path w="184691" h="585882" extrusionOk="0">
                  <a:moveTo>
                    <a:pt x="76581" y="0"/>
                  </a:moveTo>
                  <a:cubicBezTo>
                    <a:pt x="76581" y="0"/>
                    <a:pt x="185166" y="175927"/>
                    <a:pt x="184690" y="321278"/>
                  </a:cubicBezTo>
                  <a:cubicBezTo>
                    <a:pt x="184214" y="466630"/>
                    <a:pt x="35528" y="585883"/>
                    <a:pt x="35528" y="585883"/>
                  </a:cubicBezTo>
                  <a:lnTo>
                    <a:pt x="66675" y="416338"/>
                  </a:lnTo>
                  <a:lnTo>
                    <a:pt x="0" y="20669"/>
                  </a:lnTo>
                  <a:close/>
                </a:path>
              </a:pathLst>
            </a:custGeom>
            <a:solidFill>
              <a:srgbClr val="EA54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8" name="Google Shape;918;p20"/>
            <p:cNvSpPr/>
            <p:nvPr/>
          </p:nvSpPr>
          <p:spPr>
            <a:xfrm>
              <a:off x="-3413958" y="2688811"/>
              <a:ext cx="102747" cy="596360"/>
            </a:xfrm>
            <a:custGeom>
              <a:avLst/>
              <a:gdLst/>
              <a:ahLst/>
              <a:cxnLst/>
              <a:rect l="l" t="t" r="r" b="b"/>
              <a:pathLst>
                <a:path w="102747" h="596360" extrusionOk="0">
                  <a:moveTo>
                    <a:pt x="13022" y="0"/>
                  </a:moveTo>
                  <a:cubicBezTo>
                    <a:pt x="13022" y="0"/>
                    <a:pt x="-10505" y="256508"/>
                    <a:pt x="5688" y="342900"/>
                  </a:cubicBezTo>
                  <a:cubicBezTo>
                    <a:pt x="21880" y="429292"/>
                    <a:pt x="102748" y="596360"/>
                    <a:pt x="102748" y="596360"/>
                  </a:cubicBezTo>
                  <a:lnTo>
                    <a:pt x="74173" y="415385"/>
                  </a:lnTo>
                  <a:cubicBezTo>
                    <a:pt x="74173" y="415385"/>
                    <a:pt x="94842" y="159734"/>
                    <a:pt x="55123" y="5810"/>
                  </a:cubicBezTo>
                  <a:close/>
                </a:path>
              </a:pathLst>
            </a:custGeom>
            <a:solidFill>
              <a:srgbClr val="EA54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9" name="Google Shape;919;p20"/>
            <p:cNvSpPr/>
            <p:nvPr/>
          </p:nvSpPr>
          <p:spPr>
            <a:xfrm>
              <a:off x="-3358550" y="2594608"/>
              <a:ext cx="657510" cy="252993"/>
            </a:xfrm>
            <a:custGeom>
              <a:avLst/>
              <a:gdLst/>
              <a:ahLst/>
              <a:cxnLst/>
              <a:rect l="l" t="t" r="r" b="b"/>
              <a:pathLst>
                <a:path w="657510" h="252993" extrusionOk="0">
                  <a:moveTo>
                    <a:pt x="0" y="99917"/>
                  </a:moveTo>
                  <a:cubicBezTo>
                    <a:pt x="0" y="99917"/>
                    <a:pt x="257651" y="133350"/>
                    <a:pt x="295275" y="133350"/>
                  </a:cubicBezTo>
                  <a:cubicBezTo>
                    <a:pt x="332899" y="133350"/>
                    <a:pt x="620268" y="0"/>
                    <a:pt x="620268" y="0"/>
                  </a:cubicBezTo>
                  <a:lnTo>
                    <a:pt x="657511" y="41624"/>
                  </a:lnTo>
                  <a:cubicBezTo>
                    <a:pt x="657511" y="41624"/>
                    <a:pt x="411575" y="225838"/>
                    <a:pt x="318040" y="240411"/>
                  </a:cubicBezTo>
                  <a:cubicBezTo>
                    <a:pt x="224504" y="254984"/>
                    <a:pt x="0" y="252889"/>
                    <a:pt x="0" y="252889"/>
                  </a:cubicBezTo>
                  <a:close/>
                </a:path>
              </a:pathLst>
            </a:custGeom>
            <a:solidFill>
              <a:srgbClr val="EA54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0" name="Google Shape;920;p20"/>
            <p:cNvSpPr/>
            <p:nvPr/>
          </p:nvSpPr>
          <p:spPr>
            <a:xfrm>
              <a:off x="-3934241" y="2730721"/>
              <a:ext cx="258603" cy="828770"/>
            </a:xfrm>
            <a:custGeom>
              <a:avLst/>
              <a:gdLst/>
              <a:ahLst/>
              <a:cxnLst/>
              <a:rect l="l" t="t" r="r" b="b"/>
              <a:pathLst>
                <a:path w="258603" h="828770" extrusionOk="0">
                  <a:moveTo>
                    <a:pt x="206597" y="0"/>
                  </a:moveTo>
                  <a:cubicBezTo>
                    <a:pt x="155734" y="11621"/>
                    <a:pt x="0" y="412623"/>
                    <a:pt x="0" y="472154"/>
                  </a:cubicBezTo>
                  <a:cubicBezTo>
                    <a:pt x="0" y="531685"/>
                    <a:pt x="62103" y="828770"/>
                    <a:pt x="62103" y="828770"/>
                  </a:cubicBezTo>
                  <a:lnTo>
                    <a:pt x="139637" y="810577"/>
                  </a:lnTo>
                  <a:cubicBezTo>
                    <a:pt x="139637" y="810577"/>
                    <a:pt x="98870" y="498919"/>
                    <a:pt x="113252" y="472154"/>
                  </a:cubicBezTo>
                  <a:cubicBezTo>
                    <a:pt x="127635" y="445389"/>
                    <a:pt x="258604" y="162592"/>
                    <a:pt x="258604" y="162592"/>
                  </a:cubicBezTo>
                  <a:cubicBezTo>
                    <a:pt x="255769" y="127092"/>
                    <a:pt x="250325" y="91849"/>
                    <a:pt x="242316" y="57150"/>
                  </a:cubicBezTo>
                  <a:cubicBezTo>
                    <a:pt x="230029" y="6858"/>
                    <a:pt x="206597" y="0"/>
                    <a:pt x="206597" y="0"/>
                  </a:cubicBezTo>
                  <a:close/>
                </a:path>
              </a:pathLst>
            </a:custGeom>
            <a:solidFill>
              <a:srgbClr val="EA54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1" name="Google Shape;921;p20"/>
            <p:cNvSpPr/>
            <p:nvPr/>
          </p:nvSpPr>
          <p:spPr>
            <a:xfrm>
              <a:off x="-3184624" y="4710058"/>
              <a:ext cx="219359" cy="109418"/>
            </a:xfrm>
            <a:custGeom>
              <a:avLst/>
              <a:gdLst/>
              <a:ahLst/>
              <a:cxnLst/>
              <a:rect l="l" t="t" r="r" b="b"/>
              <a:pathLst>
                <a:path w="219359" h="109418" extrusionOk="0">
                  <a:moveTo>
                    <a:pt x="10288" y="3006"/>
                  </a:moveTo>
                  <a:cubicBezTo>
                    <a:pt x="10288" y="-3757"/>
                    <a:pt x="93727" y="3006"/>
                    <a:pt x="93727" y="3006"/>
                  </a:cubicBezTo>
                  <a:cubicBezTo>
                    <a:pt x="93727" y="3006"/>
                    <a:pt x="144210" y="55869"/>
                    <a:pt x="193740" y="68347"/>
                  </a:cubicBezTo>
                  <a:cubicBezTo>
                    <a:pt x="243270" y="80825"/>
                    <a:pt x="215076" y="110257"/>
                    <a:pt x="159450" y="109400"/>
                  </a:cubicBezTo>
                  <a:lnTo>
                    <a:pt x="21909" y="107304"/>
                  </a:lnTo>
                  <a:cubicBezTo>
                    <a:pt x="-17525" y="106161"/>
                    <a:pt x="7812" y="73205"/>
                    <a:pt x="10288" y="300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2" name="Google Shape;922;p20"/>
            <p:cNvSpPr/>
            <p:nvPr/>
          </p:nvSpPr>
          <p:spPr>
            <a:xfrm>
              <a:off x="-3082265" y="4695224"/>
              <a:ext cx="45979" cy="39681"/>
            </a:xfrm>
            <a:custGeom>
              <a:avLst/>
              <a:gdLst/>
              <a:ahLst/>
              <a:cxnLst/>
              <a:rect l="l" t="t" r="r" b="b"/>
              <a:pathLst>
                <a:path w="45979" h="39681" extrusionOk="0">
                  <a:moveTo>
                    <a:pt x="29277" y="38891"/>
                  </a:moveTo>
                  <a:cubicBezTo>
                    <a:pt x="19381" y="36547"/>
                    <a:pt x="9799" y="33061"/>
                    <a:pt x="702" y="28508"/>
                  </a:cubicBezTo>
                  <a:lnTo>
                    <a:pt x="36" y="28032"/>
                  </a:lnTo>
                  <a:lnTo>
                    <a:pt x="36" y="28032"/>
                  </a:lnTo>
                  <a:lnTo>
                    <a:pt x="36" y="27270"/>
                  </a:lnTo>
                  <a:lnTo>
                    <a:pt x="36" y="27270"/>
                  </a:lnTo>
                  <a:cubicBezTo>
                    <a:pt x="36" y="27270"/>
                    <a:pt x="36" y="27270"/>
                    <a:pt x="36" y="26794"/>
                  </a:cubicBezTo>
                  <a:lnTo>
                    <a:pt x="36" y="26794"/>
                  </a:lnTo>
                  <a:cubicBezTo>
                    <a:pt x="-12" y="26479"/>
                    <a:pt x="-12" y="26156"/>
                    <a:pt x="36" y="25841"/>
                  </a:cubicBezTo>
                  <a:cubicBezTo>
                    <a:pt x="36" y="24984"/>
                    <a:pt x="7656" y="5743"/>
                    <a:pt x="19086" y="1172"/>
                  </a:cubicBezTo>
                  <a:cubicBezTo>
                    <a:pt x="22505" y="-391"/>
                    <a:pt x="26430" y="-391"/>
                    <a:pt x="29849" y="1172"/>
                  </a:cubicBezTo>
                  <a:cubicBezTo>
                    <a:pt x="33564" y="2981"/>
                    <a:pt x="35373" y="5362"/>
                    <a:pt x="35183" y="8220"/>
                  </a:cubicBezTo>
                  <a:cubicBezTo>
                    <a:pt x="35183" y="12601"/>
                    <a:pt x="28897" y="16888"/>
                    <a:pt x="22039" y="20412"/>
                  </a:cubicBezTo>
                  <a:cubicBezTo>
                    <a:pt x="28477" y="19364"/>
                    <a:pt x="35078" y="20155"/>
                    <a:pt x="41089" y="22698"/>
                  </a:cubicBezTo>
                  <a:cubicBezTo>
                    <a:pt x="43241" y="23955"/>
                    <a:pt x="44813" y="26003"/>
                    <a:pt x="45470" y="28413"/>
                  </a:cubicBezTo>
                  <a:cubicBezTo>
                    <a:pt x="46632" y="31537"/>
                    <a:pt x="45765" y="35052"/>
                    <a:pt x="43279" y="37271"/>
                  </a:cubicBezTo>
                  <a:cubicBezTo>
                    <a:pt x="39050" y="39767"/>
                    <a:pt x="33964" y="40357"/>
                    <a:pt x="29277" y="38891"/>
                  </a:cubicBezTo>
                  <a:close/>
                  <a:moveTo>
                    <a:pt x="8608" y="27175"/>
                  </a:moveTo>
                  <a:cubicBezTo>
                    <a:pt x="20800" y="32604"/>
                    <a:pt x="36040" y="37366"/>
                    <a:pt x="39945" y="34223"/>
                  </a:cubicBezTo>
                  <a:cubicBezTo>
                    <a:pt x="39945" y="34223"/>
                    <a:pt x="41374" y="33080"/>
                    <a:pt x="40612" y="29842"/>
                  </a:cubicBezTo>
                  <a:cubicBezTo>
                    <a:pt x="40298" y="28556"/>
                    <a:pt x="39422" y="27470"/>
                    <a:pt x="38231" y="26889"/>
                  </a:cubicBezTo>
                  <a:cubicBezTo>
                    <a:pt x="31849" y="23365"/>
                    <a:pt x="17562" y="25746"/>
                    <a:pt x="8132" y="27175"/>
                  </a:cubicBezTo>
                  <a:close/>
                  <a:moveTo>
                    <a:pt x="25277" y="4600"/>
                  </a:moveTo>
                  <a:cubicBezTo>
                    <a:pt x="23667" y="4315"/>
                    <a:pt x="22010" y="4515"/>
                    <a:pt x="20514" y="5172"/>
                  </a:cubicBezTo>
                  <a:cubicBezTo>
                    <a:pt x="13885" y="9363"/>
                    <a:pt x="8770" y="15573"/>
                    <a:pt x="5941" y="22889"/>
                  </a:cubicBezTo>
                  <a:cubicBezTo>
                    <a:pt x="18324" y="18316"/>
                    <a:pt x="30325" y="12030"/>
                    <a:pt x="30611" y="8315"/>
                  </a:cubicBezTo>
                  <a:cubicBezTo>
                    <a:pt x="30611" y="7172"/>
                    <a:pt x="28801" y="6029"/>
                    <a:pt x="27658" y="5458"/>
                  </a:cubicBezTo>
                  <a:cubicBezTo>
                    <a:pt x="26744" y="5058"/>
                    <a:pt x="25782" y="4762"/>
                    <a:pt x="24801" y="4600"/>
                  </a:cubicBezTo>
                  <a:close/>
                </a:path>
              </a:pathLst>
            </a:custGeom>
            <a:solidFill>
              <a:srgbClr val="F07B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3" name="Google Shape;923;p20"/>
            <p:cNvSpPr/>
            <p:nvPr/>
          </p:nvSpPr>
          <p:spPr>
            <a:xfrm>
              <a:off x="-3566897" y="4718876"/>
              <a:ext cx="219366" cy="107344"/>
            </a:xfrm>
            <a:custGeom>
              <a:avLst/>
              <a:gdLst/>
              <a:ahLst/>
              <a:cxnLst/>
              <a:rect l="l" t="t" r="r" b="b"/>
              <a:pathLst>
                <a:path w="219366" h="107344" extrusionOk="0">
                  <a:moveTo>
                    <a:pt x="9084" y="3427"/>
                  </a:moveTo>
                  <a:cubicBezTo>
                    <a:pt x="9084" y="-3336"/>
                    <a:pt x="92523" y="1998"/>
                    <a:pt x="92523" y="1998"/>
                  </a:cubicBezTo>
                  <a:cubicBezTo>
                    <a:pt x="92523" y="1998"/>
                    <a:pt x="143768" y="54100"/>
                    <a:pt x="193488" y="65816"/>
                  </a:cubicBezTo>
                  <a:cubicBezTo>
                    <a:pt x="243209" y="77531"/>
                    <a:pt x="215396" y="107344"/>
                    <a:pt x="159865" y="107344"/>
                  </a:cubicBezTo>
                  <a:lnTo>
                    <a:pt x="22324" y="107344"/>
                  </a:lnTo>
                  <a:cubicBezTo>
                    <a:pt x="-17205" y="107344"/>
                    <a:pt x="7465" y="73721"/>
                    <a:pt x="9084" y="342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4" name="Google Shape;924;p20"/>
            <p:cNvSpPr/>
            <p:nvPr/>
          </p:nvSpPr>
          <p:spPr>
            <a:xfrm>
              <a:off x="-3465987" y="4702748"/>
              <a:ext cx="46100" cy="39513"/>
            </a:xfrm>
            <a:custGeom>
              <a:avLst/>
              <a:gdLst/>
              <a:ahLst/>
              <a:cxnLst/>
              <a:rect l="l" t="t" r="r" b="b"/>
              <a:pathLst>
                <a:path w="46100" h="39513" extrusionOk="0">
                  <a:moveTo>
                    <a:pt x="35428" y="39462"/>
                  </a:moveTo>
                  <a:cubicBezTo>
                    <a:pt x="23408" y="37967"/>
                    <a:pt x="11740" y="34395"/>
                    <a:pt x="948" y="28889"/>
                  </a:cubicBezTo>
                  <a:cubicBezTo>
                    <a:pt x="643" y="28775"/>
                    <a:pt x="376" y="28585"/>
                    <a:pt x="186" y="28318"/>
                  </a:cubicBezTo>
                  <a:lnTo>
                    <a:pt x="186" y="28318"/>
                  </a:lnTo>
                  <a:lnTo>
                    <a:pt x="186" y="27842"/>
                  </a:lnTo>
                  <a:cubicBezTo>
                    <a:pt x="-62" y="27299"/>
                    <a:pt x="-62" y="26670"/>
                    <a:pt x="186" y="26127"/>
                  </a:cubicBezTo>
                  <a:cubicBezTo>
                    <a:pt x="186" y="25365"/>
                    <a:pt x="7425" y="5934"/>
                    <a:pt x="18759" y="1172"/>
                  </a:cubicBezTo>
                  <a:cubicBezTo>
                    <a:pt x="22179" y="-391"/>
                    <a:pt x="26103" y="-391"/>
                    <a:pt x="29523" y="1172"/>
                  </a:cubicBezTo>
                  <a:cubicBezTo>
                    <a:pt x="33333" y="2886"/>
                    <a:pt x="35142" y="5268"/>
                    <a:pt x="34952" y="8125"/>
                  </a:cubicBezTo>
                  <a:cubicBezTo>
                    <a:pt x="34952" y="12506"/>
                    <a:pt x="28761" y="16888"/>
                    <a:pt x="21998" y="20507"/>
                  </a:cubicBezTo>
                  <a:cubicBezTo>
                    <a:pt x="28408" y="19384"/>
                    <a:pt x="35009" y="20079"/>
                    <a:pt x="41048" y="22508"/>
                  </a:cubicBezTo>
                  <a:cubicBezTo>
                    <a:pt x="43239" y="23746"/>
                    <a:pt x="44848" y="25803"/>
                    <a:pt x="45525" y="28223"/>
                  </a:cubicBezTo>
                  <a:cubicBezTo>
                    <a:pt x="46763" y="31309"/>
                    <a:pt x="45963" y="34833"/>
                    <a:pt x="43524" y="37081"/>
                  </a:cubicBezTo>
                  <a:cubicBezTo>
                    <a:pt x="41229" y="38891"/>
                    <a:pt x="38333" y="39738"/>
                    <a:pt x="35428" y="39462"/>
                  </a:cubicBezTo>
                  <a:close/>
                  <a:moveTo>
                    <a:pt x="8472" y="27746"/>
                  </a:moveTo>
                  <a:cubicBezTo>
                    <a:pt x="20760" y="32985"/>
                    <a:pt x="36000" y="37271"/>
                    <a:pt x="40000" y="34319"/>
                  </a:cubicBezTo>
                  <a:cubicBezTo>
                    <a:pt x="40000" y="34319"/>
                    <a:pt x="41334" y="33176"/>
                    <a:pt x="40000" y="29937"/>
                  </a:cubicBezTo>
                  <a:cubicBezTo>
                    <a:pt x="39686" y="28651"/>
                    <a:pt x="38810" y="27565"/>
                    <a:pt x="37619" y="26985"/>
                  </a:cubicBezTo>
                  <a:cubicBezTo>
                    <a:pt x="31999" y="23270"/>
                    <a:pt x="17902" y="25365"/>
                    <a:pt x="8472" y="27746"/>
                  </a:cubicBezTo>
                  <a:close/>
                  <a:moveTo>
                    <a:pt x="23427" y="4886"/>
                  </a:moveTo>
                  <a:cubicBezTo>
                    <a:pt x="22255" y="4877"/>
                    <a:pt x="21084" y="5105"/>
                    <a:pt x="19998" y="5553"/>
                  </a:cubicBezTo>
                  <a:cubicBezTo>
                    <a:pt x="13483" y="9887"/>
                    <a:pt x="8491" y="16145"/>
                    <a:pt x="5710" y="23460"/>
                  </a:cubicBezTo>
                  <a:cubicBezTo>
                    <a:pt x="18093" y="18793"/>
                    <a:pt x="29999" y="12316"/>
                    <a:pt x="30189" y="8506"/>
                  </a:cubicBezTo>
                  <a:cubicBezTo>
                    <a:pt x="30189" y="7363"/>
                    <a:pt x="28380" y="6315"/>
                    <a:pt x="27237" y="5744"/>
                  </a:cubicBezTo>
                  <a:cubicBezTo>
                    <a:pt x="26065" y="5096"/>
                    <a:pt x="24760" y="4705"/>
                    <a:pt x="23427" y="4601"/>
                  </a:cubicBezTo>
                  <a:close/>
                </a:path>
              </a:pathLst>
            </a:custGeom>
            <a:solidFill>
              <a:srgbClr val="F07B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pic>
        <p:nvPicPr>
          <p:cNvPr id="925" name="Google Shape;925;p20"/>
          <p:cNvPicPr preferRelativeResize="0"/>
          <p:nvPr/>
        </p:nvPicPr>
        <p:blipFill rotWithShape="1">
          <a:blip r:embed="rId3">
            <a:alphaModFix/>
          </a:blip>
          <a:srcRect/>
          <a:stretch/>
        </p:blipFill>
        <p:spPr>
          <a:xfrm>
            <a:off x="695423" y="1017950"/>
            <a:ext cx="10734989" cy="1227732"/>
          </a:xfrm>
          <a:prstGeom prst="roundRect">
            <a:avLst>
              <a:gd name="adj" fmla="val 6027"/>
            </a:avLst>
          </a:prstGeom>
          <a:noFill/>
          <a:ln w="9525" cap="flat" cmpd="sng">
            <a:solidFill>
              <a:schemeClr val="dk1"/>
            </a:solidFill>
            <a:prstDash val="solid"/>
            <a:round/>
            <a:headEnd type="none" w="sm" len="sm"/>
            <a:tailEnd type="none" w="sm" len="sm"/>
          </a:ln>
        </p:spPr>
      </p:pic>
      <p:sp>
        <p:nvSpPr>
          <p:cNvPr id="926" name="Google Shape;926;p20"/>
          <p:cNvSpPr txBox="1"/>
          <p:nvPr/>
        </p:nvSpPr>
        <p:spPr>
          <a:xfrm>
            <a:off x="3676521" y="405175"/>
            <a:ext cx="4427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C93C"/>
                </a:solidFill>
                <a:latin typeface="Calibri"/>
                <a:ea typeface="Calibri"/>
                <a:cs typeface="Calibri"/>
                <a:sym typeface="Calibri"/>
              </a:rPr>
              <a:t>[1]</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21"/>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2" name="Google Shape;932;p21"/>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3" name="Google Shape;933;p21"/>
          <p:cNvSpPr txBox="1">
            <a:spLocks noGrp="1"/>
          </p:cNvSpPr>
          <p:nvPr>
            <p:ph type="sldNum" idx="12"/>
          </p:nvPr>
        </p:nvSpPr>
        <p:spPr>
          <a:xfrm>
            <a:off x="11628120"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934" name="Google Shape;934;p21"/>
          <p:cNvSpPr/>
          <p:nvPr/>
        </p:nvSpPr>
        <p:spPr>
          <a:xfrm>
            <a:off x="-11575" y="-49066"/>
            <a:ext cx="5105864"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36" name="Google Shape;936;p21"/>
          <p:cNvGrpSpPr/>
          <p:nvPr/>
        </p:nvGrpSpPr>
        <p:grpSpPr>
          <a:xfrm>
            <a:off x="-659757" y="95126"/>
            <a:ext cx="437309" cy="3187665"/>
            <a:chOff x="-659757" y="95126"/>
            <a:chExt cx="437309" cy="3187665"/>
          </a:xfrm>
        </p:grpSpPr>
        <p:sp>
          <p:nvSpPr>
            <p:cNvPr id="937" name="Google Shape;937;p21"/>
            <p:cNvSpPr/>
            <p:nvPr/>
          </p:nvSpPr>
          <p:spPr>
            <a:xfrm>
              <a:off x="-659757" y="95126"/>
              <a:ext cx="437309" cy="437309"/>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8" name="Google Shape;938;p21"/>
            <p:cNvSpPr/>
            <p:nvPr/>
          </p:nvSpPr>
          <p:spPr>
            <a:xfrm>
              <a:off x="-659757" y="785127"/>
              <a:ext cx="437309" cy="437309"/>
            </a:xfrm>
            <a:prstGeom prst="rect">
              <a:avLst/>
            </a:prstGeom>
            <a:solidFill>
              <a:srgbClr val="27496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9" name="Google Shape;939;p21"/>
            <p:cNvSpPr/>
            <p:nvPr/>
          </p:nvSpPr>
          <p:spPr>
            <a:xfrm>
              <a:off x="-659757" y="1471912"/>
              <a:ext cx="437309" cy="437309"/>
            </a:xfrm>
            <a:prstGeom prst="rect">
              <a:avLst/>
            </a:prstGeom>
            <a:solidFill>
              <a:srgbClr val="0C7B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0" name="Google Shape;940;p21"/>
            <p:cNvSpPr/>
            <p:nvPr/>
          </p:nvSpPr>
          <p:spPr>
            <a:xfrm>
              <a:off x="-659757" y="2158697"/>
              <a:ext cx="437309" cy="437309"/>
            </a:xfrm>
            <a:prstGeom prst="rect">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1" name="Google Shape;941;p21"/>
            <p:cNvSpPr/>
            <p:nvPr/>
          </p:nvSpPr>
          <p:spPr>
            <a:xfrm>
              <a:off x="-659757" y="2845482"/>
              <a:ext cx="437309" cy="437309"/>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942" name="Google Shape;942;p21"/>
          <p:cNvSpPr txBox="1"/>
          <p:nvPr/>
        </p:nvSpPr>
        <p:spPr>
          <a:xfrm>
            <a:off x="8542117" y="141663"/>
            <a:ext cx="3525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lihat buku pedoman halaman 73-74</a:t>
            </a:r>
            <a:endParaRPr/>
          </a:p>
        </p:txBody>
      </p:sp>
      <p:sp>
        <p:nvSpPr>
          <p:cNvPr id="943" name="Google Shape;943;p21"/>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4" name="Google Shape;944;p21"/>
          <p:cNvSpPr/>
          <p:nvPr/>
        </p:nvSpPr>
        <p:spPr>
          <a:xfrm>
            <a:off x="929318" y="2662814"/>
            <a:ext cx="3338066" cy="1714500"/>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5" name="Google Shape;945;p21"/>
          <p:cNvSpPr/>
          <p:nvPr/>
        </p:nvSpPr>
        <p:spPr>
          <a:xfrm>
            <a:off x="4461690" y="2662814"/>
            <a:ext cx="3338066" cy="1714500"/>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6" name="Google Shape;946;p21"/>
          <p:cNvSpPr/>
          <p:nvPr/>
        </p:nvSpPr>
        <p:spPr>
          <a:xfrm>
            <a:off x="7994062" y="2662814"/>
            <a:ext cx="3338066" cy="1714500"/>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7" name="Google Shape;947;p21"/>
          <p:cNvSpPr/>
          <p:nvPr/>
        </p:nvSpPr>
        <p:spPr>
          <a:xfrm>
            <a:off x="2757934" y="4751846"/>
            <a:ext cx="3338066" cy="1714500"/>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8" name="Google Shape;948;p21"/>
          <p:cNvSpPr/>
          <p:nvPr/>
        </p:nvSpPr>
        <p:spPr>
          <a:xfrm>
            <a:off x="6290306" y="4751846"/>
            <a:ext cx="3338066" cy="1714500"/>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49" name="Google Shape;949;p21"/>
          <p:cNvPicPr preferRelativeResize="0"/>
          <p:nvPr/>
        </p:nvPicPr>
        <p:blipFill rotWithShape="1">
          <a:blip r:embed="rId3">
            <a:alphaModFix/>
          </a:blip>
          <a:srcRect t="15049" b="8147"/>
          <a:stretch/>
        </p:blipFill>
        <p:spPr>
          <a:xfrm>
            <a:off x="1008031" y="2697165"/>
            <a:ext cx="3188049" cy="1598920"/>
          </a:xfrm>
          <a:prstGeom prst="rect">
            <a:avLst/>
          </a:prstGeom>
          <a:noFill/>
          <a:ln>
            <a:noFill/>
          </a:ln>
        </p:spPr>
      </p:pic>
      <p:sp>
        <p:nvSpPr>
          <p:cNvPr id="950" name="Google Shape;950;p21"/>
          <p:cNvSpPr/>
          <p:nvPr/>
        </p:nvSpPr>
        <p:spPr>
          <a:xfrm>
            <a:off x="929318" y="2461093"/>
            <a:ext cx="3338066" cy="516219"/>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1" name="Google Shape;951;p21"/>
          <p:cNvSpPr txBox="1"/>
          <p:nvPr/>
        </p:nvSpPr>
        <p:spPr>
          <a:xfrm>
            <a:off x="1198173" y="2529980"/>
            <a:ext cx="294952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KODE 1 AIR KEMASAN BERMERK</a:t>
            </a:r>
            <a:endParaRPr/>
          </a:p>
        </p:txBody>
      </p:sp>
      <p:pic>
        <p:nvPicPr>
          <p:cNvPr id="952" name="Google Shape;952;p21"/>
          <p:cNvPicPr preferRelativeResize="0"/>
          <p:nvPr/>
        </p:nvPicPr>
        <p:blipFill rotWithShape="1">
          <a:blip r:embed="rId4">
            <a:alphaModFix/>
          </a:blip>
          <a:srcRect t="29510" r="1826" b="5172"/>
          <a:stretch/>
        </p:blipFill>
        <p:spPr>
          <a:xfrm>
            <a:off x="4510342" y="2591285"/>
            <a:ext cx="3191619" cy="1727338"/>
          </a:xfrm>
          <a:prstGeom prst="rect">
            <a:avLst/>
          </a:prstGeom>
          <a:noFill/>
          <a:ln>
            <a:noFill/>
          </a:ln>
        </p:spPr>
      </p:pic>
      <p:sp>
        <p:nvSpPr>
          <p:cNvPr id="953" name="Google Shape;953;p21"/>
          <p:cNvSpPr/>
          <p:nvPr/>
        </p:nvSpPr>
        <p:spPr>
          <a:xfrm>
            <a:off x="4461690" y="2461093"/>
            <a:ext cx="3338066" cy="516219"/>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4" name="Google Shape;954;p21"/>
          <p:cNvSpPr txBox="1"/>
          <p:nvPr/>
        </p:nvSpPr>
        <p:spPr>
          <a:xfrm>
            <a:off x="5282632" y="2520385"/>
            <a:ext cx="206075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KODE 2 AIR ISI ULANG</a:t>
            </a:r>
            <a:endParaRPr/>
          </a:p>
        </p:txBody>
      </p:sp>
      <p:pic>
        <p:nvPicPr>
          <p:cNvPr id="955" name="Google Shape;955;p21"/>
          <p:cNvPicPr preferRelativeResize="0"/>
          <p:nvPr/>
        </p:nvPicPr>
        <p:blipFill rotWithShape="1">
          <a:blip r:embed="rId5">
            <a:alphaModFix/>
          </a:blip>
          <a:srcRect l="5000" r="8032"/>
          <a:stretch/>
        </p:blipFill>
        <p:spPr>
          <a:xfrm>
            <a:off x="8091857" y="2855526"/>
            <a:ext cx="1747521" cy="1419922"/>
          </a:xfrm>
          <a:prstGeom prst="rect">
            <a:avLst/>
          </a:prstGeom>
          <a:noFill/>
          <a:ln>
            <a:noFill/>
          </a:ln>
        </p:spPr>
      </p:pic>
      <p:pic>
        <p:nvPicPr>
          <p:cNvPr id="956" name="Google Shape;956;p21"/>
          <p:cNvPicPr preferRelativeResize="0"/>
          <p:nvPr/>
        </p:nvPicPr>
        <p:blipFill rotWithShape="1">
          <a:blip r:embed="rId6">
            <a:alphaModFix/>
          </a:blip>
          <a:srcRect/>
          <a:stretch/>
        </p:blipFill>
        <p:spPr>
          <a:xfrm>
            <a:off x="9783542" y="2699793"/>
            <a:ext cx="1471750" cy="1564627"/>
          </a:xfrm>
          <a:prstGeom prst="rect">
            <a:avLst/>
          </a:prstGeom>
          <a:noFill/>
          <a:ln>
            <a:noFill/>
          </a:ln>
        </p:spPr>
      </p:pic>
      <p:sp>
        <p:nvSpPr>
          <p:cNvPr id="957" name="Google Shape;957;p21"/>
          <p:cNvSpPr/>
          <p:nvPr/>
        </p:nvSpPr>
        <p:spPr>
          <a:xfrm>
            <a:off x="7994062" y="2456238"/>
            <a:ext cx="3338066" cy="521074"/>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8" name="Google Shape;958;p21"/>
          <p:cNvSpPr txBox="1"/>
          <p:nvPr/>
        </p:nvSpPr>
        <p:spPr>
          <a:xfrm>
            <a:off x="8892497" y="2529980"/>
            <a:ext cx="149008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KODE 3 LEDING</a:t>
            </a:r>
            <a:endParaRPr/>
          </a:p>
        </p:txBody>
      </p:sp>
      <p:pic>
        <p:nvPicPr>
          <p:cNvPr id="959" name="Google Shape;959;p21"/>
          <p:cNvPicPr preferRelativeResize="0"/>
          <p:nvPr/>
        </p:nvPicPr>
        <p:blipFill rotWithShape="1">
          <a:blip r:embed="rId7">
            <a:alphaModFix/>
          </a:blip>
          <a:srcRect/>
          <a:stretch/>
        </p:blipFill>
        <p:spPr>
          <a:xfrm>
            <a:off x="2818953" y="4787809"/>
            <a:ext cx="1550503" cy="1618508"/>
          </a:xfrm>
          <a:prstGeom prst="rect">
            <a:avLst/>
          </a:prstGeom>
          <a:noFill/>
          <a:ln>
            <a:noFill/>
          </a:ln>
        </p:spPr>
      </p:pic>
      <p:pic>
        <p:nvPicPr>
          <p:cNvPr id="960" name="Google Shape;960;p21"/>
          <p:cNvPicPr preferRelativeResize="0"/>
          <p:nvPr/>
        </p:nvPicPr>
        <p:blipFill rotWithShape="1">
          <a:blip r:embed="rId8">
            <a:alphaModFix/>
          </a:blip>
          <a:srcRect t="12542" b="14758"/>
          <a:stretch/>
        </p:blipFill>
        <p:spPr>
          <a:xfrm>
            <a:off x="4379586" y="4949618"/>
            <a:ext cx="1665524" cy="1445199"/>
          </a:xfrm>
          <a:prstGeom prst="rect">
            <a:avLst/>
          </a:prstGeom>
          <a:noFill/>
          <a:ln>
            <a:noFill/>
          </a:ln>
        </p:spPr>
      </p:pic>
      <p:sp>
        <p:nvSpPr>
          <p:cNvPr id="961" name="Google Shape;961;p21"/>
          <p:cNvSpPr/>
          <p:nvPr/>
        </p:nvSpPr>
        <p:spPr>
          <a:xfrm>
            <a:off x="2757844" y="4536670"/>
            <a:ext cx="3338066" cy="519911"/>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2" name="Google Shape;962;p21"/>
          <p:cNvSpPr txBox="1"/>
          <p:nvPr/>
        </p:nvSpPr>
        <p:spPr>
          <a:xfrm>
            <a:off x="3127098" y="4618532"/>
            <a:ext cx="266880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KODE 4 SUMUR BOR/POMPA</a:t>
            </a:r>
            <a:endParaRPr/>
          </a:p>
        </p:txBody>
      </p:sp>
      <p:pic>
        <p:nvPicPr>
          <p:cNvPr id="963" name="Google Shape;963;p21"/>
          <p:cNvPicPr preferRelativeResize="0"/>
          <p:nvPr/>
        </p:nvPicPr>
        <p:blipFill rotWithShape="1">
          <a:blip r:embed="rId9">
            <a:alphaModFix/>
          </a:blip>
          <a:srcRect b="20861"/>
          <a:stretch/>
        </p:blipFill>
        <p:spPr>
          <a:xfrm>
            <a:off x="6361770" y="4856347"/>
            <a:ext cx="3194957" cy="1568172"/>
          </a:xfrm>
          <a:prstGeom prst="rect">
            <a:avLst/>
          </a:prstGeom>
          <a:noFill/>
          <a:ln>
            <a:noFill/>
          </a:ln>
        </p:spPr>
      </p:pic>
      <p:sp>
        <p:nvSpPr>
          <p:cNvPr id="964" name="Google Shape;964;p21"/>
          <p:cNvSpPr/>
          <p:nvPr/>
        </p:nvSpPr>
        <p:spPr>
          <a:xfrm>
            <a:off x="6290216" y="4519743"/>
            <a:ext cx="3338066" cy="536838"/>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5" name="Google Shape;965;p21"/>
          <p:cNvSpPr txBox="1"/>
          <p:nvPr/>
        </p:nvSpPr>
        <p:spPr>
          <a:xfrm>
            <a:off x="6639880" y="4627032"/>
            <a:ext cx="268432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KODE 5 SUMUR TERLINDUNG</a:t>
            </a:r>
            <a:endParaRPr/>
          </a:p>
        </p:txBody>
      </p:sp>
      <p:pic>
        <p:nvPicPr>
          <p:cNvPr id="966" name="Google Shape;966;p21"/>
          <p:cNvPicPr preferRelativeResize="0"/>
          <p:nvPr/>
        </p:nvPicPr>
        <p:blipFill rotWithShape="1">
          <a:blip r:embed="rId10">
            <a:alphaModFix/>
          </a:blip>
          <a:srcRect/>
          <a:stretch/>
        </p:blipFill>
        <p:spPr>
          <a:xfrm>
            <a:off x="695423" y="1017950"/>
            <a:ext cx="10734989" cy="1227732"/>
          </a:xfrm>
          <a:prstGeom prst="roundRect">
            <a:avLst>
              <a:gd name="adj" fmla="val 6027"/>
            </a:avLst>
          </a:prstGeom>
          <a:noFill/>
          <a:ln w="9525" cap="flat" cmpd="sng">
            <a:solidFill>
              <a:schemeClr val="dk1"/>
            </a:solidFill>
            <a:prstDash val="solid"/>
            <a:round/>
            <a:headEnd type="none" w="sm" len="sm"/>
            <a:tailEnd type="none" w="sm" len="sm"/>
          </a:ln>
        </p:spPr>
      </p:pic>
      <p:sp>
        <p:nvSpPr>
          <p:cNvPr id="3" name="Google Shape;866;p20">
            <a:extLst>
              <a:ext uri="{FF2B5EF4-FFF2-40B4-BE49-F238E27FC236}">
                <a16:creationId xmlns:a16="http://schemas.microsoft.com/office/drawing/2014/main" id="{E9739BEF-5DD2-827B-C95F-ADA2564AE7E3}"/>
              </a:ext>
            </a:extLst>
          </p:cNvPr>
          <p:cNvSpPr txBox="1"/>
          <p:nvPr/>
        </p:nvSpPr>
        <p:spPr>
          <a:xfrm>
            <a:off x="348313" y="130088"/>
            <a:ext cx="4222823"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PERTANYAAN 306a</a:t>
            </a:r>
            <a:endParaRPr sz="1600" dirty="0">
              <a:latin typeface="Franklin Gothic Medium Cond" panose="020B0606030402020204" pitchFamily="34" charset="0"/>
            </a:endParaRPr>
          </a:p>
        </p:txBody>
      </p:sp>
      <p:sp>
        <p:nvSpPr>
          <p:cNvPr id="5" name="Google Shape;926;p20">
            <a:extLst>
              <a:ext uri="{FF2B5EF4-FFF2-40B4-BE49-F238E27FC236}">
                <a16:creationId xmlns:a16="http://schemas.microsoft.com/office/drawing/2014/main" id="{413C6638-3EA2-6532-12AB-52647BAC3B04}"/>
              </a:ext>
            </a:extLst>
          </p:cNvPr>
          <p:cNvSpPr txBox="1"/>
          <p:nvPr/>
        </p:nvSpPr>
        <p:spPr>
          <a:xfrm>
            <a:off x="3676521" y="405175"/>
            <a:ext cx="4427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C93C"/>
                </a:solidFill>
                <a:latin typeface="Calibri"/>
                <a:ea typeface="Calibri"/>
                <a:cs typeface="Calibri"/>
                <a:sym typeface="Calibri"/>
              </a:rPr>
              <a:t>[2]</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22"/>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3" name="Google Shape;973;p22"/>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4" name="Google Shape;974;p22"/>
          <p:cNvSpPr txBox="1">
            <a:spLocks noGrp="1"/>
          </p:cNvSpPr>
          <p:nvPr>
            <p:ph type="sldNum" idx="12"/>
          </p:nvPr>
        </p:nvSpPr>
        <p:spPr>
          <a:xfrm>
            <a:off x="11628120"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975" name="Google Shape;975;p22"/>
          <p:cNvSpPr/>
          <p:nvPr/>
        </p:nvSpPr>
        <p:spPr>
          <a:xfrm>
            <a:off x="-11575" y="-49066"/>
            <a:ext cx="5105864"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77" name="Google Shape;977;p22"/>
          <p:cNvGrpSpPr/>
          <p:nvPr/>
        </p:nvGrpSpPr>
        <p:grpSpPr>
          <a:xfrm>
            <a:off x="-659757" y="95126"/>
            <a:ext cx="437309" cy="3187665"/>
            <a:chOff x="-659757" y="95126"/>
            <a:chExt cx="437309" cy="3187665"/>
          </a:xfrm>
        </p:grpSpPr>
        <p:sp>
          <p:nvSpPr>
            <p:cNvPr id="978" name="Google Shape;978;p22"/>
            <p:cNvSpPr/>
            <p:nvPr/>
          </p:nvSpPr>
          <p:spPr>
            <a:xfrm>
              <a:off x="-659757" y="95126"/>
              <a:ext cx="437309" cy="437309"/>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9" name="Google Shape;979;p22"/>
            <p:cNvSpPr/>
            <p:nvPr/>
          </p:nvSpPr>
          <p:spPr>
            <a:xfrm>
              <a:off x="-659757" y="785127"/>
              <a:ext cx="437309" cy="437309"/>
            </a:xfrm>
            <a:prstGeom prst="rect">
              <a:avLst/>
            </a:prstGeom>
            <a:solidFill>
              <a:srgbClr val="27496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0" name="Google Shape;980;p22"/>
            <p:cNvSpPr/>
            <p:nvPr/>
          </p:nvSpPr>
          <p:spPr>
            <a:xfrm>
              <a:off x="-659757" y="1471912"/>
              <a:ext cx="437309" cy="437309"/>
            </a:xfrm>
            <a:prstGeom prst="rect">
              <a:avLst/>
            </a:prstGeom>
            <a:solidFill>
              <a:srgbClr val="0C7B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22"/>
            <p:cNvSpPr/>
            <p:nvPr/>
          </p:nvSpPr>
          <p:spPr>
            <a:xfrm>
              <a:off x="-659757" y="2158697"/>
              <a:ext cx="437309" cy="437309"/>
            </a:xfrm>
            <a:prstGeom prst="rect">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22"/>
            <p:cNvSpPr/>
            <p:nvPr/>
          </p:nvSpPr>
          <p:spPr>
            <a:xfrm>
              <a:off x="-659757" y="2845482"/>
              <a:ext cx="437309" cy="437309"/>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983" name="Google Shape;983;p22"/>
          <p:cNvSpPr txBox="1"/>
          <p:nvPr/>
        </p:nvSpPr>
        <p:spPr>
          <a:xfrm>
            <a:off x="8542117" y="141663"/>
            <a:ext cx="3525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lihat buku pedoman halaman 73-74</a:t>
            </a:r>
            <a:endParaRPr/>
          </a:p>
        </p:txBody>
      </p:sp>
      <p:sp>
        <p:nvSpPr>
          <p:cNvPr id="984" name="Google Shape;984;p22"/>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5" name="Google Shape;985;p22"/>
          <p:cNvSpPr/>
          <p:nvPr/>
        </p:nvSpPr>
        <p:spPr>
          <a:xfrm>
            <a:off x="929318" y="2662814"/>
            <a:ext cx="3338066" cy="3351906"/>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6" name="Google Shape;986;p22"/>
          <p:cNvSpPr/>
          <p:nvPr/>
        </p:nvSpPr>
        <p:spPr>
          <a:xfrm>
            <a:off x="4461690" y="2662814"/>
            <a:ext cx="3338066" cy="1714500"/>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22"/>
          <p:cNvSpPr/>
          <p:nvPr/>
        </p:nvSpPr>
        <p:spPr>
          <a:xfrm>
            <a:off x="7994062" y="2662814"/>
            <a:ext cx="3338066" cy="1714500"/>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8" name="Google Shape;988;p22"/>
          <p:cNvSpPr/>
          <p:nvPr/>
        </p:nvSpPr>
        <p:spPr>
          <a:xfrm>
            <a:off x="4456499" y="4751846"/>
            <a:ext cx="3338066" cy="1714500"/>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9" name="Google Shape;989;p22"/>
          <p:cNvSpPr/>
          <p:nvPr/>
        </p:nvSpPr>
        <p:spPr>
          <a:xfrm>
            <a:off x="7988871" y="4751846"/>
            <a:ext cx="3338066" cy="1714500"/>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90" name="Google Shape;990;p22"/>
          <p:cNvPicPr preferRelativeResize="0"/>
          <p:nvPr/>
        </p:nvPicPr>
        <p:blipFill rotWithShape="1">
          <a:blip r:embed="rId3">
            <a:alphaModFix/>
          </a:blip>
          <a:srcRect/>
          <a:stretch/>
        </p:blipFill>
        <p:spPr>
          <a:xfrm>
            <a:off x="1008059" y="2925896"/>
            <a:ext cx="3194627" cy="3000172"/>
          </a:xfrm>
          <a:prstGeom prst="rect">
            <a:avLst/>
          </a:prstGeom>
          <a:noFill/>
          <a:ln>
            <a:noFill/>
          </a:ln>
        </p:spPr>
      </p:pic>
      <p:sp>
        <p:nvSpPr>
          <p:cNvPr id="991" name="Google Shape;991;p22"/>
          <p:cNvSpPr/>
          <p:nvPr/>
        </p:nvSpPr>
        <p:spPr>
          <a:xfrm>
            <a:off x="929318" y="2461093"/>
            <a:ext cx="3338066" cy="516219"/>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2" name="Google Shape;992;p22"/>
          <p:cNvSpPr txBox="1"/>
          <p:nvPr/>
        </p:nvSpPr>
        <p:spPr>
          <a:xfrm>
            <a:off x="1129595" y="2529980"/>
            <a:ext cx="305288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KODE 6 SUMUR TAK TERLINDUNG</a:t>
            </a:r>
            <a:endParaRPr/>
          </a:p>
        </p:txBody>
      </p:sp>
      <p:pic>
        <p:nvPicPr>
          <p:cNvPr id="993" name="Google Shape;993;p22"/>
          <p:cNvPicPr preferRelativeResize="0"/>
          <p:nvPr/>
        </p:nvPicPr>
        <p:blipFill rotWithShape="1">
          <a:blip r:embed="rId4">
            <a:alphaModFix/>
          </a:blip>
          <a:srcRect b="28935"/>
          <a:stretch/>
        </p:blipFill>
        <p:spPr>
          <a:xfrm>
            <a:off x="4477373" y="2787232"/>
            <a:ext cx="3304851" cy="1539016"/>
          </a:xfrm>
          <a:prstGeom prst="rect">
            <a:avLst/>
          </a:prstGeom>
          <a:noFill/>
          <a:ln>
            <a:noFill/>
          </a:ln>
        </p:spPr>
      </p:pic>
      <p:sp>
        <p:nvSpPr>
          <p:cNvPr id="994" name="Google Shape;994;p22"/>
          <p:cNvSpPr/>
          <p:nvPr/>
        </p:nvSpPr>
        <p:spPr>
          <a:xfrm>
            <a:off x="4461690" y="2461093"/>
            <a:ext cx="3338066" cy="516219"/>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22"/>
          <p:cNvSpPr txBox="1"/>
          <p:nvPr/>
        </p:nvSpPr>
        <p:spPr>
          <a:xfrm>
            <a:off x="4724321" y="2520385"/>
            <a:ext cx="286213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KODE 7 MATA AIR TERLINDUNG</a:t>
            </a:r>
            <a:endParaRPr/>
          </a:p>
        </p:txBody>
      </p:sp>
      <p:pic>
        <p:nvPicPr>
          <p:cNvPr id="996" name="Google Shape;996;p22"/>
          <p:cNvPicPr preferRelativeResize="0"/>
          <p:nvPr/>
        </p:nvPicPr>
        <p:blipFill rotWithShape="1">
          <a:blip r:embed="rId5">
            <a:alphaModFix/>
          </a:blip>
          <a:srcRect l="10602" t="7748" r="7862" b="34900"/>
          <a:stretch/>
        </p:blipFill>
        <p:spPr>
          <a:xfrm>
            <a:off x="8029421" y="2706802"/>
            <a:ext cx="3279910" cy="1609551"/>
          </a:xfrm>
          <a:prstGeom prst="rect">
            <a:avLst/>
          </a:prstGeom>
          <a:noFill/>
          <a:ln>
            <a:noFill/>
          </a:ln>
        </p:spPr>
      </p:pic>
      <p:sp>
        <p:nvSpPr>
          <p:cNvPr id="997" name="Google Shape;997;p22"/>
          <p:cNvSpPr/>
          <p:nvPr/>
        </p:nvSpPr>
        <p:spPr>
          <a:xfrm>
            <a:off x="7994062" y="2456238"/>
            <a:ext cx="3338066" cy="521074"/>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8" name="Google Shape;998;p22"/>
          <p:cNvSpPr txBox="1"/>
          <p:nvPr/>
        </p:nvSpPr>
        <p:spPr>
          <a:xfrm>
            <a:off x="8104573" y="2529980"/>
            <a:ext cx="323069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KODE 8 MATA AIR TAK TERLINDUNG</a:t>
            </a:r>
            <a:endParaRPr/>
          </a:p>
        </p:txBody>
      </p:sp>
      <p:pic>
        <p:nvPicPr>
          <p:cNvPr id="999" name="Google Shape;999;p22"/>
          <p:cNvPicPr preferRelativeResize="0"/>
          <p:nvPr/>
        </p:nvPicPr>
        <p:blipFill rotWithShape="1">
          <a:blip r:embed="rId6">
            <a:alphaModFix/>
          </a:blip>
          <a:srcRect t="24354"/>
          <a:stretch/>
        </p:blipFill>
        <p:spPr>
          <a:xfrm>
            <a:off x="4524979" y="4592161"/>
            <a:ext cx="3206206" cy="1787664"/>
          </a:xfrm>
          <a:prstGeom prst="rect">
            <a:avLst/>
          </a:prstGeom>
          <a:noFill/>
          <a:ln>
            <a:noFill/>
          </a:ln>
        </p:spPr>
      </p:pic>
      <p:sp>
        <p:nvSpPr>
          <p:cNvPr id="1000" name="Google Shape;1000;p22"/>
          <p:cNvSpPr/>
          <p:nvPr/>
        </p:nvSpPr>
        <p:spPr>
          <a:xfrm>
            <a:off x="4456409" y="4536670"/>
            <a:ext cx="3338066" cy="519911"/>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1" name="Google Shape;1001;p22"/>
          <p:cNvSpPr txBox="1"/>
          <p:nvPr/>
        </p:nvSpPr>
        <p:spPr>
          <a:xfrm>
            <a:off x="5011912" y="4618532"/>
            <a:ext cx="233006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KODE 9 AIR PERMUKAAN</a:t>
            </a:r>
            <a:endParaRPr/>
          </a:p>
        </p:txBody>
      </p:sp>
      <p:pic>
        <p:nvPicPr>
          <p:cNvPr id="1002" name="Google Shape;1002;p22"/>
          <p:cNvPicPr preferRelativeResize="0"/>
          <p:nvPr/>
        </p:nvPicPr>
        <p:blipFill rotWithShape="1">
          <a:blip r:embed="rId7">
            <a:alphaModFix/>
          </a:blip>
          <a:srcRect b="18262"/>
          <a:stretch/>
        </p:blipFill>
        <p:spPr>
          <a:xfrm>
            <a:off x="8009302" y="4901973"/>
            <a:ext cx="3305700" cy="1519443"/>
          </a:xfrm>
          <a:prstGeom prst="rect">
            <a:avLst/>
          </a:prstGeom>
          <a:noFill/>
          <a:ln>
            <a:noFill/>
          </a:ln>
        </p:spPr>
      </p:pic>
      <p:sp>
        <p:nvSpPr>
          <p:cNvPr id="1003" name="Google Shape;1003;p22"/>
          <p:cNvSpPr/>
          <p:nvPr/>
        </p:nvSpPr>
        <p:spPr>
          <a:xfrm>
            <a:off x="7988781" y="4519743"/>
            <a:ext cx="3338066" cy="536838"/>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4" name="Google Shape;1004;p22"/>
          <p:cNvSpPr txBox="1"/>
          <p:nvPr/>
        </p:nvSpPr>
        <p:spPr>
          <a:xfrm>
            <a:off x="8760778" y="4627032"/>
            <a:ext cx="188314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lt1"/>
                </a:solidFill>
                <a:latin typeface="Calibri"/>
                <a:ea typeface="Calibri"/>
                <a:cs typeface="Calibri"/>
                <a:sym typeface="Calibri"/>
              </a:rPr>
              <a:t>KODE 10 AIR HUJAN</a:t>
            </a:r>
            <a:endParaRPr/>
          </a:p>
        </p:txBody>
      </p:sp>
      <p:pic>
        <p:nvPicPr>
          <p:cNvPr id="1005" name="Google Shape;1005;p22"/>
          <p:cNvPicPr preferRelativeResize="0"/>
          <p:nvPr/>
        </p:nvPicPr>
        <p:blipFill rotWithShape="1">
          <a:blip r:embed="rId8">
            <a:alphaModFix/>
          </a:blip>
          <a:srcRect/>
          <a:stretch/>
        </p:blipFill>
        <p:spPr>
          <a:xfrm>
            <a:off x="695423" y="1017950"/>
            <a:ext cx="10734989" cy="1227732"/>
          </a:xfrm>
          <a:prstGeom prst="roundRect">
            <a:avLst>
              <a:gd name="adj" fmla="val 6027"/>
            </a:avLst>
          </a:prstGeom>
          <a:noFill/>
          <a:ln w="9525" cap="flat" cmpd="sng">
            <a:solidFill>
              <a:schemeClr val="dk1"/>
            </a:solidFill>
            <a:prstDash val="solid"/>
            <a:round/>
            <a:headEnd type="none" w="sm" len="sm"/>
            <a:tailEnd type="none" w="sm" len="sm"/>
          </a:ln>
        </p:spPr>
      </p:pic>
      <p:sp>
        <p:nvSpPr>
          <p:cNvPr id="3" name="Google Shape;866;p20">
            <a:extLst>
              <a:ext uri="{FF2B5EF4-FFF2-40B4-BE49-F238E27FC236}">
                <a16:creationId xmlns:a16="http://schemas.microsoft.com/office/drawing/2014/main" id="{2ACD9090-3B1C-2D6D-50E9-3B98BCA4D814}"/>
              </a:ext>
            </a:extLst>
          </p:cNvPr>
          <p:cNvSpPr txBox="1"/>
          <p:nvPr/>
        </p:nvSpPr>
        <p:spPr>
          <a:xfrm>
            <a:off x="348313" y="130088"/>
            <a:ext cx="4222823"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PERTANYAAN 306a</a:t>
            </a:r>
            <a:endParaRPr sz="1600" dirty="0">
              <a:latin typeface="Franklin Gothic Medium Cond" panose="020B0606030402020204" pitchFamily="34" charset="0"/>
            </a:endParaRPr>
          </a:p>
        </p:txBody>
      </p:sp>
      <p:sp>
        <p:nvSpPr>
          <p:cNvPr id="5" name="Google Shape;926;p20">
            <a:extLst>
              <a:ext uri="{FF2B5EF4-FFF2-40B4-BE49-F238E27FC236}">
                <a16:creationId xmlns:a16="http://schemas.microsoft.com/office/drawing/2014/main" id="{5FC43659-55BE-736B-29AD-9F0A456470FA}"/>
              </a:ext>
            </a:extLst>
          </p:cNvPr>
          <p:cNvSpPr txBox="1"/>
          <p:nvPr/>
        </p:nvSpPr>
        <p:spPr>
          <a:xfrm>
            <a:off x="3676521" y="405175"/>
            <a:ext cx="4427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C93C"/>
                </a:solidFill>
                <a:latin typeface="Calibri"/>
                <a:ea typeface="Calibri"/>
                <a:cs typeface="Calibri"/>
                <a:sym typeface="Calibri"/>
              </a:rPr>
              <a:t>[2]</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23"/>
          <p:cNvSpPr/>
          <p:nvPr/>
        </p:nvSpPr>
        <p:spPr>
          <a:xfrm>
            <a:off x="0" y="3282791"/>
            <a:ext cx="12196526" cy="2466028"/>
          </a:xfrm>
          <a:prstGeom prst="rect">
            <a:avLst/>
          </a:prstGeom>
          <a:solidFill>
            <a:srgbClr val="F3FD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3" name="Google Shape;1013;p23"/>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4" name="Google Shape;1014;p23"/>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23"/>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1016" name="Google Shape;1016;p23"/>
          <p:cNvSpPr/>
          <p:nvPr/>
        </p:nvSpPr>
        <p:spPr>
          <a:xfrm>
            <a:off x="-11575" y="-49066"/>
            <a:ext cx="5105864"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7" name="Google Shape;1017;p23"/>
          <p:cNvSpPr txBox="1"/>
          <p:nvPr/>
        </p:nvSpPr>
        <p:spPr>
          <a:xfrm>
            <a:off x="358815" y="130088"/>
            <a:ext cx="4229235"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PERTANYAAN 306b</a:t>
            </a:r>
            <a:endParaRPr sz="1600" dirty="0">
              <a:latin typeface="Franklin Gothic Medium Cond" panose="020B0606030402020204" pitchFamily="34" charset="0"/>
            </a:endParaRPr>
          </a:p>
        </p:txBody>
      </p:sp>
      <p:grpSp>
        <p:nvGrpSpPr>
          <p:cNvPr id="1018" name="Google Shape;1018;p23"/>
          <p:cNvGrpSpPr/>
          <p:nvPr/>
        </p:nvGrpSpPr>
        <p:grpSpPr>
          <a:xfrm>
            <a:off x="-659757" y="95126"/>
            <a:ext cx="437309" cy="3187665"/>
            <a:chOff x="-659757" y="95126"/>
            <a:chExt cx="437309" cy="3187665"/>
          </a:xfrm>
        </p:grpSpPr>
        <p:sp>
          <p:nvSpPr>
            <p:cNvPr id="1019" name="Google Shape;1019;p23"/>
            <p:cNvSpPr/>
            <p:nvPr/>
          </p:nvSpPr>
          <p:spPr>
            <a:xfrm>
              <a:off x="-659757" y="95126"/>
              <a:ext cx="437309" cy="437309"/>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0" name="Google Shape;1020;p23"/>
            <p:cNvSpPr/>
            <p:nvPr/>
          </p:nvSpPr>
          <p:spPr>
            <a:xfrm>
              <a:off x="-659757" y="785127"/>
              <a:ext cx="437309" cy="437309"/>
            </a:xfrm>
            <a:prstGeom prst="rect">
              <a:avLst/>
            </a:prstGeom>
            <a:solidFill>
              <a:srgbClr val="27496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1" name="Google Shape;1021;p23"/>
            <p:cNvSpPr/>
            <p:nvPr/>
          </p:nvSpPr>
          <p:spPr>
            <a:xfrm>
              <a:off x="-659757" y="1471912"/>
              <a:ext cx="437309" cy="437309"/>
            </a:xfrm>
            <a:prstGeom prst="rect">
              <a:avLst/>
            </a:prstGeom>
            <a:solidFill>
              <a:srgbClr val="0C7B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2" name="Google Shape;1022;p23"/>
            <p:cNvSpPr/>
            <p:nvPr/>
          </p:nvSpPr>
          <p:spPr>
            <a:xfrm>
              <a:off x="-659757" y="2158697"/>
              <a:ext cx="437309" cy="437309"/>
            </a:xfrm>
            <a:prstGeom prst="rect">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3" name="Google Shape;1023;p23"/>
            <p:cNvSpPr/>
            <p:nvPr/>
          </p:nvSpPr>
          <p:spPr>
            <a:xfrm>
              <a:off x="-659757" y="2845482"/>
              <a:ext cx="437309" cy="437309"/>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024" name="Google Shape;1024;p23"/>
          <p:cNvSpPr txBox="1"/>
          <p:nvPr/>
        </p:nvSpPr>
        <p:spPr>
          <a:xfrm>
            <a:off x="8542117" y="141663"/>
            <a:ext cx="322049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lihat buku pedoman halaman 74</a:t>
            </a:r>
            <a:endParaRPr/>
          </a:p>
        </p:txBody>
      </p:sp>
      <p:sp>
        <p:nvSpPr>
          <p:cNvPr id="1025" name="Google Shape;1025;p23"/>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026" name="Google Shape;1026;p23"/>
          <p:cNvGrpSpPr/>
          <p:nvPr/>
        </p:nvGrpSpPr>
        <p:grpSpPr>
          <a:xfrm>
            <a:off x="447675" y="2478910"/>
            <a:ext cx="3143250" cy="3839068"/>
            <a:chOff x="447675" y="2478910"/>
            <a:chExt cx="3143250" cy="3839068"/>
          </a:xfrm>
        </p:grpSpPr>
        <p:sp>
          <p:nvSpPr>
            <p:cNvPr id="1027" name="Google Shape;1027;p23"/>
            <p:cNvSpPr/>
            <p:nvPr/>
          </p:nvSpPr>
          <p:spPr>
            <a:xfrm>
              <a:off x="447675" y="2549647"/>
              <a:ext cx="3143250" cy="3768331"/>
            </a:xfrm>
            <a:prstGeom prst="roundRect">
              <a:avLst>
                <a:gd name="adj" fmla="val 5758"/>
              </a:avLst>
            </a:prstGeom>
            <a:solidFill>
              <a:srgbClr val="CDF7FF"/>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8" name="Google Shape;1028;p23"/>
            <p:cNvSpPr/>
            <p:nvPr/>
          </p:nvSpPr>
          <p:spPr>
            <a:xfrm>
              <a:off x="447675" y="2478910"/>
              <a:ext cx="3143250" cy="521465"/>
            </a:xfrm>
            <a:prstGeom prst="rect">
              <a:avLst/>
            </a:pr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029" name="Google Shape;1029;p23"/>
          <p:cNvSpPr/>
          <p:nvPr/>
        </p:nvSpPr>
        <p:spPr>
          <a:xfrm>
            <a:off x="636268" y="2596006"/>
            <a:ext cx="250508" cy="250508"/>
          </a:xfrm>
          <a:prstGeom prst="ellipse">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23"/>
          <p:cNvSpPr/>
          <p:nvPr/>
        </p:nvSpPr>
        <p:spPr>
          <a:xfrm>
            <a:off x="1004372" y="2596006"/>
            <a:ext cx="250508" cy="250508"/>
          </a:xfrm>
          <a:prstGeom prst="ellipse">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23"/>
          <p:cNvSpPr/>
          <p:nvPr/>
        </p:nvSpPr>
        <p:spPr>
          <a:xfrm>
            <a:off x="1372476" y="2596006"/>
            <a:ext cx="250508" cy="250508"/>
          </a:xfrm>
          <a:prstGeom prst="ellipse">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2" name="Google Shape;1032;p23"/>
          <p:cNvSpPr txBox="1"/>
          <p:nvPr/>
        </p:nvSpPr>
        <p:spPr>
          <a:xfrm>
            <a:off x="699848" y="3151817"/>
            <a:ext cx="2638903" cy="2901115"/>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2000">
                <a:solidFill>
                  <a:schemeClr val="dk1"/>
                </a:solidFill>
                <a:latin typeface="Calibri"/>
                <a:ea typeface="Calibri"/>
                <a:cs typeface="Calibri"/>
                <a:sym typeface="Calibri"/>
              </a:rPr>
              <a:t>Jarak yang dimaksud adalah jarak sumber air utama untuk minum ke tempat penampungan limbah/kotoran/tinja terdekat di lingkungan keluarga itu sendiri maupun keluarga lain.</a:t>
            </a:r>
            <a:endParaRPr sz="2000">
              <a:solidFill>
                <a:schemeClr val="dk1"/>
              </a:solidFill>
              <a:latin typeface="Arial"/>
              <a:ea typeface="Arial"/>
              <a:cs typeface="Arial"/>
              <a:sym typeface="Arial"/>
            </a:endParaRPr>
          </a:p>
        </p:txBody>
      </p:sp>
      <p:sp>
        <p:nvSpPr>
          <p:cNvPr id="1033" name="Google Shape;1033;p23"/>
          <p:cNvSpPr txBox="1"/>
          <p:nvPr/>
        </p:nvSpPr>
        <p:spPr>
          <a:xfrm>
            <a:off x="3934258" y="3606581"/>
            <a:ext cx="3571442" cy="1818447"/>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15000"/>
              </a:lnSpc>
              <a:spcBef>
                <a:spcPts val="0"/>
              </a:spcBef>
              <a:spcAft>
                <a:spcPts val="0"/>
              </a:spcAft>
              <a:buClr>
                <a:srgbClr val="000000"/>
              </a:buClr>
              <a:buSzPts val="1800"/>
              <a:buFont typeface="Calibri"/>
              <a:buAutoNum type="alphaLcPeriod"/>
            </a:pPr>
            <a:r>
              <a:rPr lang="en-US" sz="1800" b="1">
                <a:solidFill>
                  <a:srgbClr val="000000"/>
                </a:solidFill>
                <a:latin typeface="Calibri"/>
                <a:ea typeface="Calibri"/>
                <a:cs typeface="Calibri"/>
                <a:sym typeface="Calibri"/>
              </a:rPr>
              <a:t>Kode 1: &lt;10 meter</a:t>
            </a:r>
            <a:r>
              <a:rPr lang="en-US" sz="1800">
                <a:solidFill>
                  <a:srgbClr val="000000"/>
                </a:solidFill>
                <a:latin typeface="Calibri"/>
                <a:ea typeface="Calibri"/>
                <a:cs typeface="Calibri"/>
                <a:sym typeface="Calibri"/>
              </a:rPr>
              <a:t>, jika kurang dari 10 meter.</a:t>
            </a:r>
            <a:endParaRPr sz="1800">
              <a:solidFill>
                <a:srgbClr val="000000"/>
              </a:solidFill>
              <a:latin typeface="Arial"/>
              <a:ea typeface="Arial"/>
              <a:cs typeface="Arial"/>
              <a:sym typeface="Arial"/>
            </a:endParaRPr>
          </a:p>
          <a:p>
            <a:pPr marL="342900" marR="0" lvl="0" indent="-342900" algn="just" rtl="0">
              <a:lnSpc>
                <a:spcPct val="115000"/>
              </a:lnSpc>
              <a:spcBef>
                <a:spcPts val="600"/>
              </a:spcBef>
              <a:spcAft>
                <a:spcPts val="0"/>
              </a:spcAft>
              <a:buClr>
                <a:srgbClr val="000000"/>
              </a:buClr>
              <a:buSzPts val="1800"/>
              <a:buFont typeface="Calibri"/>
              <a:buAutoNum type="alphaLcPeriod"/>
            </a:pPr>
            <a:r>
              <a:rPr lang="en-US" sz="1800" b="1">
                <a:solidFill>
                  <a:srgbClr val="000000"/>
                </a:solidFill>
                <a:latin typeface="Calibri"/>
                <a:ea typeface="Calibri"/>
                <a:cs typeface="Calibri"/>
                <a:sym typeface="Calibri"/>
              </a:rPr>
              <a:t>Kode 2: ≥10 meter, </a:t>
            </a:r>
            <a:r>
              <a:rPr lang="en-US" sz="1800">
                <a:solidFill>
                  <a:srgbClr val="000000"/>
                </a:solidFill>
                <a:latin typeface="Calibri"/>
                <a:ea typeface="Calibri"/>
                <a:cs typeface="Calibri"/>
                <a:sym typeface="Calibri"/>
              </a:rPr>
              <a:t>jika lebih dari sama dengan 10 meter.</a:t>
            </a:r>
            <a:endParaRPr sz="1800">
              <a:solidFill>
                <a:srgbClr val="000000"/>
              </a:solidFill>
              <a:latin typeface="Arial"/>
              <a:ea typeface="Arial"/>
              <a:cs typeface="Arial"/>
              <a:sym typeface="Arial"/>
            </a:endParaRPr>
          </a:p>
          <a:p>
            <a:pPr marL="342900" marR="0" lvl="0" indent="-342900" algn="just" rtl="0">
              <a:lnSpc>
                <a:spcPct val="115000"/>
              </a:lnSpc>
              <a:spcBef>
                <a:spcPts val="600"/>
              </a:spcBef>
              <a:spcAft>
                <a:spcPts val="0"/>
              </a:spcAft>
              <a:buClr>
                <a:srgbClr val="000000"/>
              </a:buClr>
              <a:buSzPts val="1800"/>
              <a:buFont typeface="Calibri"/>
              <a:buAutoNum type="alphaLcPeriod"/>
            </a:pPr>
            <a:r>
              <a:rPr lang="en-US" sz="1800" b="1">
                <a:solidFill>
                  <a:srgbClr val="000000"/>
                </a:solidFill>
                <a:latin typeface="Calibri"/>
                <a:ea typeface="Calibri"/>
                <a:cs typeface="Calibri"/>
                <a:sym typeface="Calibri"/>
              </a:rPr>
              <a:t>Kode 8: Tidak tahu.</a:t>
            </a:r>
            <a:endParaRPr sz="1800">
              <a:solidFill>
                <a:srgbClr val="000000"/>
              </a:solidFill>
              <a:latin typeface="Arial"/>
              <a:ea typeface="Arial"/>
              <a:cs typeface="Arial"/>
              <a:sym typeface="Arial"/>
            </a:endParaRPr>
          </a:p>
        </p:txBody>
      </p:sp>
      <p:pic>
        <p:nvPicPr>
          <p:cNvPr id="1034" name="Google Shape;1034;p23"/>
          <p:cNvPicPr preferRelativeResize="0"/>
          <p:nvPr/>
        </p:nvPicPr>
        <p:blipFill rotWithShape="1">
          <a:blip r:embed="rId3">
            <a:alphaModFix/>
          </a:blip>
          <a:srcRect/>
          <a:stretch/>
        </p:blipFill>
        <p:spPr>
          <a:xfrm>
            <a:off x="7657625" y="2778928"/>
            <a:ext cx="1550503" cy="1618508"/>
          </a:xfrm>
          <a:prstGeom prst="roundRect">
            <a:avLst>
              <a:gd name="adj" fmla="val 7709"/>
            </a:avLst>
          </a:prstGeom>
          <a:noFill/>
          <a:ln>
            <a:noFill/>
          </a:ln>
        </p:spPr>
      </p:pic>
      <p:pic>
        <p:nvPicPr>
          <p:cNvPr id="1035" name="Google Shape;1035;p23"/>
          <p:cNvPicPr preferRelativeResize="0"/>
          <p:nvPr/>
        </p:nvPicPr>
        <p:blipFill rotWithShape="1">
          <a:blip r:embed="rId4">
            <a:alphaModFix/>
          </a:blip>
          <a:srcRect l="22978" t="20516" r="19002" b="2804"/>
          <a:stretch/>
        </p:blipFill>
        <p:spPr>
          <a:xfrm>
            <a:off x="10134599" y="2788701"/>
            <a:ext cx="1825838" cy="1608735"/>
          </a:xfrm>
          <a:prstGeom prst="roundRect">
            <a:avLst>
              <a:gd name="adj" fmla="val 5345"/>
            </a:avLst>
          </a:prstGeom>
          <a:noFill/>
          <a:ln>
            <a:noFill/>
          </a:ln>
        </p:spPr>
      </p:pic>
      <p:cxnSp>
        <p:nvCxnSpPr>
          <p:cNvPr id="1036" name="Google Shape;1036;p23"/>
          <p:cNvCxnSpPr>
            <a:stCxn id="1034" idx="2"/>
            <a:endCxn id="1035" idx="2"/>
          </p:cNvCxnSpPr>
          <p:nvPr/>
        </p:nvCxnSpPr>
        <p:spPr>
          <a:xfrm rot="-5400000" flipH="1">
            <a:off x="9739827" y="3090486"/>
            <a:ext cx="600" cy="2614500"/>
          </a:xfrm>
          <a:prstGeom prst="bentConnector3">
            <a:avLst>
              <a:gd name="adj1" fmla="val 37041583"/>
            </a:avLst>
          </a:prstGeom>
          <a:noFill/>
          <a:ln w="38100" cap="flat" cmpd="sng">
            <a:solidFill>
              <a:srgbClr val="142850"/>
            </a:solidFill>
            <a:prstDash val="dash"/>
            <a:miter lim="800000"/>
            <a:headEnd type="none" w="sm" len="sm"/>
            <a:tailEnd type="none" w="sm" len="sm"/>
          </a:ln>
        </p:spPr>
      </p:cxnSp>
      <p:sp>
        <p:nvSpPr>
          <p:cNvPr id="1037" name="Google Shape;1037;p23"/>
          <p:cNvSpPr/>
          <p:nvPr/>
        </p:nvSpPr>
        <p:spPr>
          <a:xfrm>
            <a:off x="9248908" y="4371156"/>
            <a:ext cx="783915" cy="783915"/>
          </a:xfrm>
          <a:prstGeom prst="ellipse">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8" name="Google Shape;1038;p23"/>
          <p:cNvSpPr txBox="1"/>
          <p:nvPr/>
        </p:nvSpPr>
        <p:spPr>
          <a:xfrm>
            <a:off x="9287293" y="4037004"/>
            <a:ext cx="702436"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a:solidFill>
                  <a:srgbClr val="142850"/>
                </a:solidFill>
                <a:latin typeface="Arial Black"/>
                <a:ea typeface="Arial Black"/>
                <a:cs typeface="Arial Black"/>
                <a:sym typeface="Arial Black"/>
              </a:rPr>
              <a:t>?</a:t>
            </a:r>
            <a:endParaRPr/>
          </a:p>
        </p:txBody>
      </p:sp>
      <p:pic>
        <p:nvPicPr>
          <p:cNvPr id="1039" name="Google Shape;1039;p23"/>
          <p:cNvPicPr preferRelativeResize="0"/>
          <p:nvPr/>
        </p:nvPicPr>
        <p:blipFill rotWithShape="1">
          <a:blip r:embed="rId5">
            <a:alphaModFix/>
          </a:blip>
          <a:srcRect/>
          <a:stretch/>
        </p:blipFill>
        <p:spPr>
          <a:xfrm>
            <a:off x="636268" y="1186960"/>
            <a:ext cx="10949930" cy="995449"/>
          </a:xfrm>
          <a:prstGeom prst="roundRect">
            <a:avLst>
              <a:gd name="adj" fmla="val 7582"/>
            </a:avLst>
          </a:prstGeom>
          <a:noFill/>
          <a:ln w="9525" cap="flat" cmpd="sng">
            <a:solidFill>
              <a:schemeClr val="dk1"/>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24"/>
          <p:cNvSpPr/>
          <p:nvPr/>
        </p:nvSpPr>
        <p:spPr>
          <a:xfrm>
            <a:off x="4618299" y="130088"/>
            <a:ext cx="7573701" cy="44094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6" name="Google Shape;1046;p24"/>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grpSp>
        <p:nvGrpSpPr>
          <p:cNvPr id="1047" name="Google Shape;1047;p24"/>
          <p:cNvGrpSpPr/>
          <p:nvPr/>
        </p:nvGrpSpPr>
        <p:grpSpPr>
          <a:xfrm>
            <a:off x="-659757" y="95126"/>
            <a:ext cx="437309" cy="3187665"/>
            <a:chOff x="-659757" y="95126"/>
            <a:chExt cx="437309" cy="3187665"/>
          </a:xfrm>
        </p:grpSpPr>
        <p:sp>
          <p:nvSpPr>
            <p:cNvPr id="1048" name="Google Shape;1048;p24"/>
            <p:cNvSpPr/>
            <p:nvPr/>
          </p:nvSpPr>
          <p:spPr>
            <a:xfrm>
              <a:off x="-659757" y="95126"/>
              <a:ext cx="437309" cy="437309"/>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9" name="Google Shape;1049;p24"/>
            <p:cNvSpPr/>
            <p:nvPr/>
          </p:nvSpPr>
          <p:spPr>
            <a:xfrm>
              <a:off x="-659757" y="785127"/>
              <a:ext cx="437309" cy="437309"/>
            </a:xfrm>
            <a:prstGeom prst="rect">
              <a:avLst/>
            </a:prstGeom>
            <a:solidFill>
              <a:srgbClr val="27496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0" name="Google Shape;1050;p24"/>
            <p:cNvSpPr/>
            <p:nvPr/>
          </p:nvSpPr>
          <p:spPr>
            <a:xfrm>
              <a:off x="-659757" y="1471912"/>
              <a:ext cx="437309" cy="437309"/>
            </a:xfrm>
            <a:prstGeom prst="rect">
              <a:avLst/>
            </a:prstGeom>
            <a:solidFill>
              <a:srgbClr val="0C7B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1" name="Google Shape;1051;p24"/>
            <p:cNvSpPr/>
            <p:nvPr/>
          </p:nvSpPr>
          <p:spPr>
            <a:xfrm>
              <a:off x="-659757" y="2158697"/>
              <a:ext cx="437309" cy="437309"/>
            </a:xfrm>
            <a:prstGeom prst="rect">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2" name="Google Shape;1052;p24"/>
            <p:cNvSpPr/>
            <p:nvPr/>
          </p:nvSpPr>
          <p:spPr>
            <a:xfrm>
              <a:off x="-659757" y="2845482"/>
              <a:ext cx="437309" cy="437309"/>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053" name="Google Shape;1053;p24"/>
          <p:cNvSpPr/>
          <p:nvPr/>
        </p:nvSpPr>
        <p:spPr>
          <a:xfrm>
            <a:off x="-11575" y="-49066"/>
            <a:ext cx="5105864"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4" name="Google Shape;1054;p24"/>
          <p:cNvSpPr txBox="1"/>
          <p:nvPr/>
        </p:nvSpPr>
        <p:spPr>
          <a:xfrm>
            <a:off x="436261" y="130088"/>
            <a:ext cx="4210192"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PERTANYAAN 307a</a:t>
            </a:r>
            <a:endParaRPr sz="1600" dirty="0">
              <a:latin typeface="Franklin Gothic Medium Cond" panose="020B0606030402020204" pitchFamily="34" charset="0"/>
            </a:endParaRPr>
          </a:p>
        </p:txBody>
      </p:sp>
      <p:sp>
        <p:nvSpPr>
          <p:cNvPr id="1055" name="Google Shape;1055;p24"/>
          <p:cNvSpPr txBox="1"/>
          <p:nvPr/>
        </p:nvSpPr>
        <p:spPr>
          <a:xfrm>
            <a:off x="8542117" y="141663"/>
            <a:ext cx="3525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142850"/>
                </a:solidFill>
                <a:latin typeface="Calibri"/>
                <a:ea typeface="Calibri"/>
                <a:cs typeface="Calibri"/>
                <a:sym typeface="Calibri"/>
              </a:rPr>
              <a:t>lihat buku pedoman halaman 74-75</a:t>
            </a:r>
            <a:endParaRPr/>
          </a:p>
        </p:txBody>
      </p:sp>
      <p:sp>
        <p:nvSpPr>
          <p:cNvPr id="1056" name="Google Shape;1056;p24"/>
          <p:cNvSpPr/>
          <p:nvPr/>
        </p:nvSpPr>
        <p:spPr>
          <a:xfrm>
            <a:off x="623135" y="1968589"/>
            <a:ext cx="4953752" cy="4310076"/>
          </a:xfrm>
          <a:prstGeom prst="roundRect">
            <a:avLst>
              <a:gd name="adj" fmla="val 2302"/>
            </a:avLst>
          </a:prstGeom>
          <a:noFill/>
          <a:ln w="1905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7" name="Google Shape;1057;p24"/>
          <p:cNvSpPr txBox="1"/>
          <p:nvPr/>
        </p:nvSpPr>
        <p:spPr>
          <a:xfrm>
            <a:off x="785057" y="2203350"/>
            <a:ext cx="4524941" cy="3654590"/>
          </a:xfrm>
          <a:prstGeom prst="rect">
            <a:avLst/>
          </a:prstGeom>
          <a:noFill/>
          <a:ln>
            <a:noFill/>
          </a:ln>
        </p:spPr>
        <p:txBody>
          <a:bodyPr spcFirstLastPara="1" wrap="square" lIns="91425" tIns="45700" rIns="91425" bIns="45700" anchor="t" anchorCtr="0">
            <a:spAutoFit/>
          </a:bodyPr>
          <a:lstStyle/>
          <a:p>
            <a:pPr marL="288925" marR="0" lvl="1" indent="-285750" algn="just" rtl="0">
              <a:lnSpc>
                <a:spcPct val="115000"/>
              </a:lnSpc>
              <a:spcBef>
                <a:spcPts val="0"/>
              </a:spcBef>
              <a:spcAft>
                <a:spcPts val="0"/>
              </a:spcAft>
              <a:buClr>
                <a:schemeClr val="lt1"/>
              </a:buClr>
              <a:buSzPts val="1800"/>
              <a:buFont typeface="Calibri"/>
              <a:buAutoNum type="alphaLcPeriod"/>
            </a:pPr>
            <a:r>
              <a:rPr lang="en-US" sz="1800" b="0" i="0" u="none" strike="noStrike" cap="none">
                <a:solidFill>
                  <a:schemeClr val="lt1"/>
                </a:solidFill>
                <a:latin typeface="Calibri"/>
                <a:ea typeface="Calibri"/>
                <a:cs typeface="Calibri"/>
                <a:sym typeface="Calibri"/>
              </a:rPr>
              <a:t>Apabila responden menggunakan lebih dari satu sumber penerangan, maka pilih sumber penerangan yang paling banyak digunakan.</a:t>
            </a:r>
            <a:endParaRPr sz="1800" b="0" i="0" u="none" strike="noStrike" cap="none">
              <a:solidFill>
                <a:schemeClr val="lt1"/>
              </a:solidFill>
              <a:latin typeface="Arial"/>
              <a:ea typeface="Arial"/>
              <a:cs typeface="Arial"/>
              <a:sym typeface="Arial"/>
            </a:endParaRPr>
          </a:p>
          <a:p>
            <a:pPr marL="288925" marR="0" lvl="1" indent="-285750" algn="just" rtl="0">
              <a:lnSpc>
                <a:spcPct val="115000"/>
              </a:lnSpc>
              <a:spcBef>
                <a:spcPts val="600"/>
              </a:spcBef>
              <a:spcAft>
                <a:spcPts val="0"/>
              </a:spcAft>
              <a:buClr>
                <a:schemeClr val="lt1"/>
              </a:buClr>
              <a:buSzPts val="1800"/>
              <a:buFont typeface="Calibri"/>
              <a:buAutoNum type="alphaLcPeriod"/>
            </a:pPr>
            <a:r>
              <a:rPr lang="en-US" sz="1800" b="0" i="0" u="none" strike="noStrike" cap="none">
                <a:solidFill>
                  <a:schemeClr val="lt1"/>
                </a:solidFill>
                <a:latin typeface="Calibri"/>
                <a:ea typeface="Calibri"/>
                <a:cs typeface="Calibri"/>
                <a:sym typeface="Calibri"/>
              </a:rPr>
              <a:t>Bila terdapat tiga bedeng/rumah kontrakan yang menggunakan satu meteran listrik, maka bedeng/rumah kontrakan yang ada meterannya menempel pada dinding rumah dicatat dengan meteran, sedangkan dua bedeng/rumah kontrakan lainnya dicatat tanpa meteran.</a:t>
            </a:r>
            <a:endParaRPr/>
          </a:p>
        </p:txBody>
      </p:sp>
      <p:sp>
        <p:nvSpPr>
          <p:cNvPr id="1058" name="Google Shape;1058;p24"/>
          <p:cNvSpPr/>
          <p:nvPr/>
        </p:nvSpPr>
        <p:spPr>
          <a:xfrm>
            <a:off x="5732242" y="2203350"/>
            <a:ext cx="2595772" cy="182107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9" name="Google Shape;1059;p24"/>
          <p:cNvSpPr/>
          <p:nvPr/>
        </p:nvSpPr>
        <p:spPr>
          <a:xfrm>
            <a:off x="5732242" y="4564165"/>
            <a:ext cx="2595772" cy="1714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0" name="Google Shape;1060;p24"/>
          <p:cNvSpPr/>
          <p:nvPr/>
        </p:nvSpPr>
        <p:spPr>
          <a:xfrm>
            <a:off x="8542117" y="2203350"/>
            <a:ext cx="3448992" cy="182107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1" name="Google Shape;1061;p24"/>
          <p:cNvSpPr/>
          <p:nvPr/>
        </p:nvSpPr>
        <p:spPr>
          <a:xfrm>
            <a:off x="8542117" y="4564165"/>
            <a:ext cx="3448992" cy="1714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2" name="Google Shape;1062;p24"/>
          <p:cNvSpPr txBox="1"/>
          <p:nvPr/>
        </p:nvSpPr>
        <p:spPr>
          <a:xfrm>
            <a:off x="5843797" y="2671480"/>
            <a:ext cx="2484217"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rgbClr val="000000"/>
                </a:solidFill>
                <a:latin typeface="Calibri"/>
                <a:ea typeface="Calibri"/>
                <a:cs typeface="Calibri"/>
                <a:sym typeface="Calibri"/>
              </a:rPr>
              <a:t>sumber penerangan listrik yang dikelola oleh PLN dengan menggunakan meteran (volumetrik).</a:t>
            </a:r>
            <a:endParaRPr sz="1600" i="1">
              <a:solidFill>
                <a:schemeClr val="dk1"/>
              </a:solidFill>
              <a:latin typeface="Calibri"/>
              <a:ea typeface="Calibri"/>
              <a:cs typeface="Calibri"/>
              <a:sym typeface="Calibri"/>
            </a:endParaRPr>
          </a:p>
        </p:txBody>
      </p:sp>
      <p:sp>
        <p:nvSpPr>
          <p:cNvPr id="1063" name="Google Shape;1063;p24"/>
          <p:cNvSpPr/>
          <p:nvPr/>
        </p:nvSpPr>
        <p:spPr>
          <a:xfrm>
            <a:off x="5732242" y="1959607"/>
            <a:ext cx="2595772" cy="558241"/>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4" name="Google Shape;1064;p24"/>
          <p:cNvSpPr txBox="1"/>
          <p:nvPr/>
        </p:nvSpPr>
        <p:spPr>
          <a:xfrm>
            <a:off x="5848129" y="1968589"/>
            <a:ext cx="2212975"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rgbClr val="142850"/>
                </a:solidFill>
                <a:latin typeface="Calibri"/>
                <a:ea typeface="Calibri"/>
                <a:cs typeface="Calibri"/>
                <a:sym typeface="Calibri"/>
              </a:rPr>
              <a:t>KODE 1 LISTRIK PLN DENGAN METERAN</a:t>
            </a:r>
            <a:endParaRPr/>
          </a:p>
        </p:txBody>
      </p:sp>
      <p:sp>
        <p:nvSpPr>
          <p:cNvPr id="1065" name="Google Shape;1065;p24"/>
          <p:cNvSpPr/>
          <p:nvPr/>
        </p:nvSpPr>
        <p:spPr>
          <a:xfrm>
            <a:off x="8542117" y="1959607"/>
            <a:ext cx="3448992" cy="558241"/>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6" name="Google Shape;1066;p24"/>
          <p:cNvSpPr txBox="1"/>
          <p:nvPr/>
        </p:nvSpPr>
        <p:spPr>
          <a:xfrm>
            <a:off x="8679641" y="2059768"/>
            <a:ext cx="329385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142850"/>
                </a:solidFill>
                <a:latin typeface="Calibri"/>
                <a:ea typeface="Calibri"/>
                <a:cs typeface="Calibri"/>
                <a:sym typeface="Calibri"/>
              </a:rPr>
              <a:t>KODE 2 LISTRIK PLN TANPA METERAN</a:t>
            </a:r>
            <a:endParaRPr/>
          </a:p>
        </p:txBody>
      </p:sp>
      <p:sp>
        <p:nvSpPr>
          <p:cNvPr id="1067" name="Google Shape;1067;p24"/>
          <p:cNvSpPr/>
          <p:nvPr/>
        </p:nvSpPr>
        <p:spPr>
          <a:xfrm>
            <a:off x="5732242" y="4288443"/>
            <a:ext cx="2595772" cy="588908"/>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8" name="Google Shape;1068;p24"/>
          <p:cNvSpPr txBox="1"/>
          <p:nvPr/>
        </p:nvSpPr>
        <p:spPr>
          <a:xfrm>
            <a:off x="5912453" y="4429673"/>
            <a:ext cx="228145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142850"/>
                </a:solidFill>
                <a:latin typeface="Calibri"/>
                <a:ea typeface="Calibri"/>
                <a:cs typeface="Calibri"/>
                <a:sym typeface="Calibri"/>
              </a:rPr>
              <a:t>KODE 3 LISTRIK NON-PLN</a:t>
            </a:r>
            <a:endParaRPr/>
          </a:p>
        </p:txBody>
      </p:sp>
      <p:sp>
        <p:nvSpPr>
          <p:cNvPr id="1069" name="Google Shape;1069;p24"/>
          <p:cNvSpPr/>
          <p:nvPr/>
        </p:nvSpPr>
        <p:spPr>
          <a:xfrm>
            <a:off x="8542117" y="4288443"/>
            <a:ext cx="3448992" cy="588908"/>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0" name="Google Shape;1070;p24"/>
          <p:cNvSpPr txBox="1"/>
          <p:nvPr/>
        </p:nvSpPr>
        <p:spPr>
          <a:xfrm>
            <a:off x="9219438" y="4390917"/>
            <a:ext cx="209390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142850"/>
                </a:solidFill>
                <a:latin typeface="Calibri"/>
                <a:ea typeface="Calibri"/>
                <a:cs typeface="Calibri"/>
                <a:sym typeface="Calibri"/>
              </a:rPr>
              <a:t>KODE 4 BUKAN LISTRIK</a:t>
            </a:r>
            <a:endParaRPr/>
          </a:p>
        </p:txBody>
      </p:sp>
      <p:sp>
        <p:nvSpPr>
          <p:cNvPr id="1071" name="Google Shape;1071;p24"/>
          <p:cNvSpPr txBox="1"/>
          <p:nvPr/>
        </p:nvSpPr>
        <p:spPr>
          <a:xfrm>
            <a:off x="8560488" y="2594411"/>
            <a:ext cx="3448991"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rgbClr val="000000"/>
                </a:solidFill>
                <a:latin typeface="Calibri"/>
                <a:ea typeface="Calibri"/>
                <a:cs typeface="Calibri"/>
                <a:sym typeface="Calibri"/>
              </a:rPr>
              <a:t>sumber penerangan listrik yang sumber listriknya mengambil dari rumah/bangunan lain, </a:t>
            </a:r>
            <a:r>
              <a:rPr lang="en-US" sz="1600" i="1">
                <a:solidFill>
                  <a:schemeClr val="dk1"/>
                </a:solidFill>
                <a:latin typeface="Calibri"/>
                <a:ea typeface="Calibri"/>
                <a:cs typeface="Calibri"/>
                <a:sym typeface="Calibri"/>
              </a:rPr>
              <a:t>tiang listrik tanpa melalui meteran, atau listrik yang disalurkan dari listrik tetangga.</a:t>
            </a:r>
            <a:endParaRPr/>
          </a:p>
        </p:txBody>
      </p:sp>
      <p:sp>
        <p:nvSpPr>
          <p:cNvPr id="1072" name="Google Shape;1072;p24"/>
          <p:cNvSpPr txBox="1"/>
          <p:nvPr/>
        </p:nvSpPr>
        <p:spPr>
          <a:xfrm>
            <a:off x="5843797" y="4902719"/>
            <a:ext cx="2559962"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rgbClr val="000000"/>
                </a:solidFill>
                <a:latin typeface="Calibri"/>
                <a:ea typeface="Calibri"/>
                <a:cs typeface="Calibri"/>
                <a:sym typeface="Calibri"/>
              </a:rPr>
              <a:t>sumber penerangan listrik yang dikelola oleh instansi/pihak lain selain PLN, contoh generator, PLTS yang tidak dikelola PLN.</a:t>
            </a:r>
            <a:endParaRPr sz="1600" i="1">
              <a:solidFill>
                <a:schemeClr val="dk1"/>
              </a:solidFill>
              <a:latin typeface="Calibri"/>
              <a:ea typeface="Calibri"/>
              <a:cs typeface="Calibri"/>
              <a:sym typeface="Calibri"/>
            </a:endParaRPr>
          </a:p>
        </p:txBody>
      </p:sp>
      <p:sp>
        <p:nvSpPr>
          <p:cNvPr id="1073" name="Google Shape;1073;p24"/>
          <p:cNvSpPr txBox="1"/>
          <p:nvPr/>
        </p:nvSpPr>
        <p:spPr>
          <a:xfrm>
            <a:off x="9153304" y="5066320"/>
            <a:ext cx="2415561"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rgbClr val="000000"/>
                </a:solidFill>
                <a:latin typeface="Calibri"/>
                <a:ea typeface="Calibri"/>
                <a:cs typeface="Calibri"/>
                <a:sym typeface="Calibri"/>
              </a:rPr>
              <a:t>sumber penerangan listrik seperti petromak, aladin, pelita, sentir, obor, lilin, dan lain-lain.</a:t>
            </a:r>
            <a:endParaRPr sz="1600" i="1">
              <a:solidFill>
                <a:schemeClr val="dk1"/>
              </a:solidFill>
              <a:latin typeface="Calibri"/>
              <a:ea typeface="Calibri"/>
              <a:cs typeface="Calibri"/>
              <a:sym typeface="Calibri"/>
            </a:endParaRPr>
          </a:p>
        </p:txBody>
      </p:sp>
      <p:pic>
        <p:nvPicPr>
          <p:cNvPr id="1074" name="Google Shape;1074;p24"/>
          <p:cNvPicPr preferRelativeResize="0"/>
          <p:nvPr/>
        </p:nvPicPr>
        <p:blipFill rotWithShape="1">
          <a:blip r:embed="rId3">
            <a:alphaModFix/>
          </a:blip>
          <a:srcRect/>
          <a:stretch/>
        </p:blipFill>
        <p:spPr>
          <a:xfrm>
            <a:off x="791083" y="1120653"/>
            <a:ext cx="10664651" cy="610280"/>
          </a:xfrm>
          <a:prstGeom prst="roundRect">
            <a:avLst>
              <a:gd name="adj" fmla="val 16667"/>
            </a:avLst>
          </a:prstGeom>
          <a:noFill/>
          <a:ln w="9525" cap="flat" cmpd="sng">
            <a:solidFill>
              <a:schemeClr val="dk1"/>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25"/>
          <p:cNvSpPr/>
          <p:nvPr/>
        </p:nvSpPr>
        <p:spPr>
          <a:xfrm>
            <a:off x="10335490" y="6526384"/>
            <a:ext cx="1856510" cy="3316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0" name="Google Shape;1080;p25"/>
          <p:cNvSpPr/>
          <p:nvPr/>
        </p:nvSpPr>
        <p:spPr>
          <a:xfrm>
            <a:off x="-11575" y="6526384"/>
            <a:ext cx="10347066"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1" name="Google Shape;1081;p25"/>
          <p:cNvSpPr/>
          <p:nvPr/>
        </p:nvSpPr>
        <p:spPr>
          <a:xfrm>
            <a:off x="4618299" y="130088"/>
            <a:ext cx="7573701" cy="44094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2" name="Google Shape;1082;p25"/>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dk1"/>
                </a:solidFill>
              </a:rPr>
              <a:t>25</a:t>
            </a:fld>
            <a:endParaRPr>
              <a:solidFill>
                <a:schemeClr val="dk1"/>
              </a:solidFill>
            </a:endParaRPr>
          </a:p>
        </p:txBody>
      </p:sp>
      <p:grpSp>
        <p:nvGrpSpPr>
          <p:cNvPr id="1083" name="Google Shape;1083;p25"/>
          <p:cNvGrpSpPr/>
          <p:nvPr/>
        </p:nvGrpSpPr>
        <p:grpSpPr>
          <a:xfrm>
            <a:off x="-659757" y="95126"/>
            <a:ext cx="437309" cy="3187665"/>
            <a:chOff x="-659757" y="95126"/>
            <a:chExt cx="437309" cy="3187665"/>
          </a:xfrm>
        </p:grpSpPr>
        <p:sp>
          <p:nvSpPr>
            <p:cNvPr id="1084" name="Google Shape;1084;p25"/>
            <p:cNvSpPr/>
            <p:nvPr/>
          </p:nvSpPr>
          <p:spPr>
            <a:xfrm>
              <a:off x="-659757" y="95126"/>
              <a:ext cx="437309" cy="437309"/>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5" name="Google Shape;1085;p25"/>
            <p:cNvSpPr/>
            <p:nvPr/>
          </p:nvSpPr>
          <p:spPr>
            <a:xfrm>
              <a:off x="-659757" y="785127"/>
              <a:ext cx="437309" cy="437309"/>
            </a:xfrm>
            <a:prstGeom prst="rect">
              <a:avLst/>
            </a:prstGeom>
            <a:solidFill>
              <a:srgbClr val="27496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6" name="Google Shape;1086;p25"/>
            <p:cNvSpPr/>
            <p:nvPr/>
          </p:nvSpPr>
          <p:spPr>
            <a:xfrm>
              <a:off x="-659757" y="1471912"/>
              <a:ext cx="437309" cy="437309"/>
            </a:xfrm>
            <a:prstGeom prst="rect">
              <a:avLst/>
            </a:prstGeom>
            <a:solidFill>
              <a:srgbClr val="0C7B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7" name="Google Shape;1087;p25"/>
            <p:cNvSpPr/>
            <p:nvPr/>
          </p:nvSpPr>
          <p:spPr>
            <a:xfrm>
              <a:off x="-659757" y="2158697"/>
              <a:ext cx="437309" cy="437309"/>
            </a:xfrm>
            <a:prstGeom prst="rect">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8" name="Google Shape;1088;p25"/>
            <p:cNvSpPr/>
            <p:nvPr/>
          </p:nvSpPr>
          <p:spPr>
            <a:xfrm>
              <a:off x="-659757" y="2845482"/>
              <a:ext cx="437309" cy="437309"/>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089" name="Google Shape;1089;p25"/>
          <p:cNvSpPr/>
          <p:nvPr/>
        </p:nvSpPr>
        <p:spPr>
          <a:xfrm>
            <a:off x="-11575" y="-49066"/>
            <a:ext cx="5105864"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0" name="Google Shape;1090;p25"/>
          <p:cNvSpPr txBox="1"/>
          <p:nvPr/>
        </p:nvSpPr>
        <p:spPr>
          <a:xfrm>
            <a:off x="429386" y="130088"/>
            <a:ext cx="421660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PERTANYAAN 307b</a:t>
            </a:r>
            <a:endParaRPr sz="1600" dirty="0">
              <a:latin typeface="Franklin Gothic Medium Cond" panose="020B0606030402020204" pitchFamily="34" charset="0"/>
            </a:endParaRPr>
          </a:p>
        </p:txBody>
      </p:sp>
      <p:sp>
        <p:nvSpPr>
          <p:cNvPr id="1091" name="Google Shape;1091;p25"/>
          <p:cNvSpPr txBox="1"/>
          <p:nvPr/>
        </p:nvSpPr>
        <p:spPr>
          <a:xfrm>
            <a:off x="8542117" y="141663"/>
            <a:ext cx="322049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142850"/>
                </a:solidFill>
                <a:latin typeface="Calibri"/>
                <a:ea typeface="Calibri"/>
                <a:cs typeface="Calibri"/>
                <a:sym typeface="Calibri"/>
              </a:rPr>
              <a:t>lihat buku pedoman halaman 75</a:t>
            </a:r>
            <a:endParaRPr/>
          </a:p>
        </p:txBody>
      </p:sp>
      <p:sp>
        <p:nvSpPr>
          <p:cNvPr id="1092" name="Google Shape;1092;p25"/>
          <p:cNvSpPr txBox="1"/>
          <p:nvPr/>
        </p:nvSpPr>
        <p:spPr>
          <a:xfrm>
            <a:off x="738290" y="2895583"/>
            <a:ext cx="6021325" cy="1131400"/>
          </a:xfrm>
          <a:prstGeom prst="rect">
            <a:avLst/>
          </a:prstGeom>
          <a:noFill/>
          <a:ln>
            <a:noFill/>
          </a:ln>
        </p:spPr>
        <p:txBody>
          <a:bodyPr spcFirstLastPara="1" wrap="square" lIns="91425" tIns="45700" rIns="91425" bIns="45700" anchor="t" anchorCtr="0">
            <a:spAutoFit/>
          </a:bodyPr>
          <a:lstStyle/>
          <a:p>
            <a:pPr marL="41910" marR="0" lvl="0" indent="0" algn="just" rtl="0">
              <a:lnSpc>
                <a:spcPct val="115000"/>
              </a:lnSpc>
              <a:spcBef>
                <a:spcPts val="0"/>
              </a:spcBef>
              <a:spcAft>
                <a:spcPts val="0"/>
              </a:spcAft>
              <a:buNone/>
            </a:pPr>
            <a:r>
              <a:rPr lang="en-US" sz="2000">
                <a:solidFill>
                  <a:schemeClr val="lt1"/>
                </a:solidFill>
                <a:latin typeface="Calibri"/>
                <a:ea typeface="Calibri"/>
                <a:cs typeface="Calibri"/>
                <a:sym typeface="Calibri"/>
              </a:rPr>
              <a:t>Jika ada beberapa keluarga yang memakai 1 meteran, maka daya yang terpasang di masing-masing keluarga sesuai dengan daya yang terpasang.</a:t>
            </a:r>
            <a:endParaRPr sz="2000">
              <a:solidFill>
                <a:schemeClr val="lt1"/>
              </a:solidFill>
              <a:latin typeface="Arial"/>
              <a:ea typeface="Arial"/>
              <a:cs typeface="Arial"/>
              <a:sym typeface="Arial"/>
            </a:endParaRPr>
          </a:p>
        </p:txBody>
      </p:sp>
      <p:sp>
        <p:nvSpPr>
          <p:cNvPr id="1093" name="Google Shape;1093;p25"/>
          <p:cNvSpPr/>
          <p:nvPr/>
        </p:nvSpPr>
        <p:spPr>
          <a:xfrm>
            <a:off x="622543" y="2755912"/>
            <a:ext cx="6423948" cy="1504498"/>
          </a:xfrm>
          <a:prstGeom prst="roundRect">
            <a:avLst>
              <a:gd name="adj" fmla="val 3060"/>
            </a:avLst>
          </a:prstGeom>
          <a:noFill/>
          <a:ln w="1905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aphicFrame>
        <p:nvGraphicFramePr>
          <p:cNvPr id="1094" name="Google Shape;1094;p25"/>
          <p:cNvGraphicFramePr/>
          <p:nvPr/>
        </p:nvGraphicFramePr>
        <p:xfrm>
          <a:off x="7515876" y="3639332"/>
          <a:ext cx="3665200" cy="2157450"/>
        </p:xfrm>
        <a:graphic>
          <a:graphicData uri="http://schemas.openxmlformats.org/drawingml/2006/table">
            <a:tbl>
              <a:tblPr bandRow="1">
                <a:noFill/>
                <a:tableStyleId>{84D9230E-8E93-4214-96F0-2C8107DE9E4E}</a:tableStyleId>
              </a:tblPr>
              <a:tblGrid>
                <a:gridCol w="1832600">
                  <a:extLst>
                    <a:ext uri="{9D8B030D-6E8A-4147-A177-3AD203B41FA5}">
                      <a16:colId xmlns:a16="http://schemas.microsoft.com/office/drawing/2014/main" val="20000"/>
                    </a:ext>
                  </a:extLst>
                </a:gridCol>
                <a:gridCol w="1832600">
                  <a:extLst>
                    <a:ext uri="{9D8B030D-6E8A-4147-A177-3AD203B41FA5}">
                      <a16:colId xmlns:a16="http://schemas.microsoft.com/office/drawing/2014/main" val="20001"/>
                    </a:ext>
                  </a:extLst>
                </a:gridCol>
              </a:tblGrid>
              <a:tr h="359575">
                <a:tc>
                  <a:txBody>
                    <a:bodyPr/>
                    <a:lstStyle/>
                    <a:p>
                      <a:pPr marL="0" marR="0" lvl="0" indent="0" algn="ctr" rtl="0">
                        <a:lnSpc>
                          <a:spcPct val="115000"/>
                        </a:lnSpc>
                        <a:spcBef>
                          <a:spcPts val="0"/>
                        </a:spcBef>
                        <a:spcAft>
                          <a:spcPts val="0"/>
                        </a:spcAft>
                        <a:buNone/>
                      </a:pPr>
                      <a:r>
                        <a:rPr lang="en-US" sz="1600" b="1" u="none" strike="noStrike" cap="none"/>
                        <a:t>Rating Arus MCB</a:t>
                      </a:r>
                      <a:endParaRPr sz="1600" b="1" u="none" strike="noStrike" cap="none">
                        <a:latin typeface="Arial"/>
                        <a:ea typeface="Arial"/>
                        <a:cs typeface="Arial"/>
                        <a:sym typeface="Arial"/>
                      </a:endParaRPr>
                    </a:p>
                  </a:txBody>
                  <a:tcPr marL="68575" marR="68575" marT="0" marB="0"/>
                </a:tc>
                <a:tc>
                  <a:txBody>
                    <a:bodyPr/>
                    <a:lstStyle/>
                    <a:p>
                      <a:pPr marL="0" marR="0" lvl="0" indent="0" algn="ctr" rtl="0">
                        <a:lnSpc>
                          <a:spcPct val="115000"/>
                        </a:lnSpc>
                        <a:spcBef>
                          <a:spcPts val="0"/>
                        </a:spcBef>
                        <a:spcAft>
                          <a:spcPts val="0"/>
                        </a:spcAft>
                        <a:buNone/>
                      </a:pPr>
                      <a:r>
                        <a:rPr lang="en-US" sz="1600" b="1" u="none" strike="noStrike" cap="none"/>
                        <a:t>Daya Listrik PLN</a:t>
                      </a:r>
                      <a:endParaRPr sz="1600" b="1"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0"/>
                  </a:ext>
                </a:extLst>
              </a:tr>
              <a:tr h="359575">
                <a:tc>
                  <a:txBody>
                    <a:bodyPr/>
                    <a:lstStyle/>
                    <a:p>
                      <a:pPr marL="0" marR="0" lvl="0" indent="0" algn="ctr" rtl="0">
                        <a:lnSpc>
                          <a:spcPct val="115000"/>
                        </a:lnSpc>
                        <a:spcBef>
                          <a:spcPts val="0"/>
                        </a:spcBef>
                        <a:spcAft>
                          <a:spcPts val="0"/>
                        </a:spcAft>
                        <a:buNone/>
                      </a:pPr>
                      <a:r>
                        <a:rPr lang="en-US" sz="1600" u="none" strike="noStrike" cap="none"/>
                        <a:t>2A</a:t>
                      </a:r>
                      <a:endParaRPr sz="1600" u="none" strike="noStrike" cap="none">
                        <a:latin typeface="Arial"/>
                        <a:ea typeface="Arial"/>
                        <a:cs typeface="Arial"/>
                        <a:sym typeface="Arial"/>
                      </a:endParaRPr>
                    </a:p>
                  </a:txBody>
                  <a:tcPr marL="68575" marR="68575" marT="0" marB="0"/>
                </a:tc>
                <a:tc>
                  <a:txBody>
                    <a:bodyPr/>
                    <a:lstStyle/>
                    <a:p>
                      <a:pPr marL="0" marR="0" lvl="0" indent="0" algn="ctr" rtl="0">
                        <a:lnSpc>
                          <a:spcPct val="115000"/>
                        </a:lnSpc>
                        <a:spcBef>
                          <a:spcPts val="0"/>
                        </a:spcBef>
                        <a:spcAft>
                          <a:spcPts val="0"/>
                        </a:spcAft>
                        <a:buNone/>
                      </a:pPr>
                      <a:r>
                        <a:rPr lang="en-US" sz="1600" u="none" strike="noStrike" cap="none"/>
                        <a:t>450 Watt</a:t>
                      </a:r>
                      <a:endParaRPr sz="16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1"/>
                  </a:ext>
                </a:extLst>
              </a:tr>
              <a:tr h="359575">
                <a:tc>
                  <a:txBody>
                    <a:bodyPr/>
                    <a:lstStyle/>
                    <a:p>
                      <a:pPr marL="0" marR="0" lvl="0" indent="0" algn="ctr" rtl="0">
                        <a:lnSpc>
                          <a:spcPct val="115000"/>
                        </a:lnSpc>
                        <a:spcBef>
                          <a:spcPts val="0"/>
                        </a:spcBef>
                        <a:spcAft>
                          <a:spcPts val="0"/>
                        </a:spcAft>
                        <a:buNone/>
                      </a:pPr>
                      <a:r>
                        <a:rPr lang="en-US" sz="1600" u="none" strike="noStrike" cap="none"/>
                        <a:t>4A</a:t>
                      </a:r>
                      <a:endParaRPr sz="1600" u="none" strike="noStrike" cap="none">
                        <a:latin typeface="Arial"/>
                        <a:ea typeface="Arial"/>
                        <a:cs typeface="Arial"/>
                        <a:sym typeface="Arial"/>
                      </a:endParaRPr>
                    </a:p>
                  </a:txBody>
                  <a:tcPr marL="68575" marR="68575" marT="0" marB="0"/>
                </a:tc>
                <a:tc>
                  <a:txBody>
                    <a:bodyPr/>
                    <a:lstStyle/>
                    <a:p>
                      <a:pPr marL="0" marR="0" lvl="0" indent="0" algn="ctr" rtl="0">
                        <a:lnSpc>
                          <a:spcPct val="115000"/>
                        </a:lnSpc>
                        <a:spcBef>
                          <a:spcPts val="0"/>
                        </a:spcBef>
                        <a:spcAft>
                          <a:spcPts val="0"/>
                        </a:spcAft>
                        <a:buNone/>
                      </a:pPr>
                      <a:r>
                        <a:rPr lang="en-US" sz="1600" u="none" strike="noStrike" cap="none"/>
                        <a:t>900 Watt</a:t>
                      </a:r>
                      <a:endParaRPr sz="16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2"/>
                  </a:ext>
                </a:extLst>
              </a:tr>
              <a:tr h="359575">
                <a:tc>
                  <a:txBody>
                    <a:bodyPr/>
                    <a:lstStyle/>
                    <a:p>
                      <a:pPr marL="0" marR="0" lvl="0" indent="0" algn="ctr" rtl="0">
                        <a:lnSpc>
                          <a:spcPct val="115000"/>
                        </a:lnSpc>
                        <a:spcBef>
                          <a:spcPts val="0"/>
                        </a:spcBef>
                        <a:spcAft>
                          <a:spcPts val="0"/>
                        </a:spcAft>
                        <a:buNone/>
                      </a:pPr>
                      <a:r>
                        <a:rPr lang="en-US" sz="1600" u="none" strike="noStrike" cap="none"/>
                        <a:t>6A</a:t>
                      </a:r>
                      <a:endParaRPr sz="1600" u="none" strike="noStrike" cap="none">
                        <a:latin typeface="Arial"/>
                        <a:ea typeface="Arial"/>
                        <a:cs typeface="Arial"/>
                        <a:sym typeface="Arial"/>
                      </a:endParaRPr>
                    </a:p>
                  </a:txBody>
                  <a:tcPr marL="68575" marR="68575" marT="0" marB="0"/>
                </a:tc>
                <a:tc>
                  <a:txBody>
                    <a:bodyPr/>
                    <a:lstStyle/>
                    <a:p>
                      <a:pPr marL="0" marR="0" lvl="0" indent="0" algn="ctr" rtl="0">
                        <a:lnSpc>
                          <a:spcPct val="115000"/>
                        </a:lnSpc>
                        <a:spcBef>
                          <a:spcPts val="0"/>
                        </a:spcBef>
                        <a:spcAft>
                          <a:spcPts val="0"/>
                        </a:spcAft>
                        <a:buNone/>
                      </a:pPr>
                      <a:r>
                        <a:rPr lang="en-US" sz="1600" u="none" strike="noStrike" cap="none"/>
                        <a:t>1300 Watt</a:t>
                      </a:r>
                      <a:endParaRPr sz="16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3"/>
                  </a:ext>
                </a:extLst>
              </a:tr>
              <a:tr h="359575">
                <a:tc>
                  <a:txBody>
                    <a:bodyPr/>
                    <a:lstStyle/>
                    <a:p>
                      <a:pPr marL="0" marR="0" lvl="0" indent="0" algn="ctr" rtl="0">
                        <a:lnSpc>
                          <a:spcPct val="115000"/>
                        </a:lnSpc>
                        <a:spcBef>
                          <a:spcPts val="0"/>
                        </a:spcBef>
                        <a:spcAft>
                          <a:spcPts val="0"/>
                        </a:spcAft>
                        <a:buNone/>
                      </a:pPr>
                      <a:r>
                        <a:rPr lang="en-US" sz="1600" u="none" strike="noStrike" cap="none"/>
                        <a:t>10A</a:t>
                      </a:r>
                      <a:endParaRPr sz="1600" u="none" strike="noStrike" cap="none">
                        <a:latin typeface="Arial"/>
                        <a:ea typeface="Arial"/>
                        <a:cs typeface="Arial"/>
                        <a:sym typeface="Arial"/>
                      </a:endParaRPr>
                    </a:p>
                  </a:txBody>
                  <a:tcPr marL="68575" marR="68575" marT="0" marB="0"/>
                </a:tc>
                <a:tc>
                  <a:txBody>
                    <a:bodyPr/>
                    <a:lstStyle/>
                    <a:p>
                      <a:pPr marL="0" marR="0" lvl="0" indent="0" algn="ctr" rtl="0">
                        <a:lnSpc>
                          <a:spcPct val="115000"/>
                        </a:lnSpc>
                        <a:spcBef>
                          <a:spcPts val="0"/>
                        </a:spcBef>
                        <a:spcAft>
                          <a:spcPts val="0"/>
                        </a:spcAft>
                        <a:buNone/>
                      </a:pPr>
                      <a:r>
                        <a:rPr lang="en-US" sz="1600" u="none" strike="noStrike" cap="none"/>
                        <a:t>2200 Watt</a:t>
                      </a:r>
                      <a:endParaRPr sz="16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4"/>
                  </a:ext>
                </a:extLst>
              </a:tr>
              <a:tr h="359575">
                <a:tc>
                  <a:txBody>
                    <a:bodyPr/>
                    <a:lstStyle/>
                    <a:p>
                      <a:pPr marL="0" marR="0" lvl="0" indent="0" algn="ctr" rtl="0">
                        <a:lnSpc>
                          <a:spcPct val="115000"/>
                        </a:lnSpc>
                        <a:spcBef>
                          <a:spcPts val="0"/>
                        </a:spcBef>
                        <a:spcAft>
                          <a:spcPts val="0"/>
                        </a:spcAft>
                        <a:buNone/>
                      </a:pPr>
                      <a:r>
                        <a:rPr lang="en-US" sz="1600" u="none" strike="noStrike" cap="none"/>
                        <a:t>16A</a:t>
                      </a:r>
                      <a:endParaRPr sz="1600" u="none" strike="noStrike" cap="none">
                        <a:latin typeface="Arial"/>
                        <a:ea typeface="Arial"/>
                        <a:cs typeface="Arial"/>
                        <a:sym typeface="Arial"/>
                      </a:endParaRPr>
                    </a:p>
                  </a:txBody>
                  <a:tcPr marL="68575" marR="68575" marT="0" marB="0"/>
                </a:tc>
                <a:tc>
                  <a:txBody>
                    <a:bodyPr/>
                    <a:lstStyle/>
                    <a:p>
                      <a:pPr marL="0" marR="0" lvl="0" indent="0" algn="ctr" rtl="0">
                        <a:lnSpc>
                          <a:spcPct val="115000"/>
                        </a:lnSpc>
                        <a:spcBef>
                          <a:spcPts val="0"/>
                        </a:spcBef>
                        <a:spcAft>
                          <a:spcPts val="0"/>
                        </a:spcAft>
                        <a:buNone/>
                      </a:pPr>
                      <a:r>
                        <a:rPr lang="en-US" sz="1600" u="none" strike="noStrike" cap="none"/>
                        <a:t>3300 Watt</a:t>
                      </a:r>
                      <a:endParaRPr sz="16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5"/>
                  </a:ext>
                </a:extLst>
              </a:tr>
            </a:tbl>
          </a:graphicData>
        </a:graphic>
      </p:graphicFrame>
      <p:sp>
        <p:nvSpPr>
          <p:cNvPr id="1095" name="Google Shape;1095;p25"/>
          <p:cNvSpPr txBox="1"/>
          <p:nvPr/>
        </p:nvSpPr>
        <p:spPr>
          <a:xfrm>
            <a:off x="7515827" y="2636103"/>
            <a:ext cx="4129073"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chemeClr val="lt1"/>
                </a:solidFill>
                <a:latin typeface="Calibri"/>
                <a:ea typeface="Calibri"/>
                <a:cs typeface="Calibri"/>
                <a:sym typeface="Calibri"/>
              </a:rPr>
              <a:t>Pendekatan untuk mengetahui daya listrik dilakukan dengan melihat </a:t>
            </a:r>
            <a:r>
              <a:rPr lang="en-US" sz="1600" b="1" i="1">
                <a:solidFill>
                  <a:schemeClr val="lt1"/>
                </a:solidFill>
                <a:latin typeface="Calibri"/>
                <a:ea typeface="Calibri"/>
                <a:cs typeface="Calibri"/>
                <a:sym typeface="Calibri"/>
              </a:rPr>
              <a:t>Miniature Circuit Breaker (MCB).</a:t>
            </a:r>
            <a:endParaRPr sz="1600" b="1" i="1">
              <a:solidFill>
                <a:schemeClr val="lt1"/>
              </a:solidFill>
              <a:latin typeface="Calibri"/>
              <a:ea typeface="Calibri"/>
              <a:cs typeface="Calibri"/>
              <a:sym typeface="Calibri"/>
            </a:endParaRPr>
          </a:p>
        </p:txBody>
      </p:sp>
      <p:pic>
        <p:nvPicPr>
          <p:cNvPr id="1096" name="Google Shape;1096;p25"/>
          <p:cNvPicPr preferRelativeResize="0"/>
          <p:nvPr/>
        </p:nvPicPr>
        <p:blipFill rotWithShape="1">
          <a:blip r:embed="rId3">
            <a:alphaModFix/>
          </a:blip>
          <a:srcRect/>
          <a:stretch/>
        </p:blipFill>
        <p:spPr>
          <a:xfrm>
            <a:off x="808527" y="1178467"/>
            <a:ext cx="10574946" cy="1350316"/>
          </a:xfrm>
          <a:prstGeom prst="roundRect">
            <a:avLst>
              <a:gd name="adj" fmla="val 10714"/>
            </a:avLst>
          </a:prstGeom>
          <a:noFill/>
          <a:ln w="9525" cap="flat" cmpd="sng">
            <a:solidFill>
              <a:schemeClr val="dk1"/>
            </a:solidFill>
            <a:prstDash val="solid"/>
            <a:round/>
            <a:headEnd type="none" w="sm" len="sm"/>
            <a:tailEnd type="none" w="sm" len="sm"/>
          </a:ln>
        </p:spPr>
      </p:pic>
      <p:sp>
        <p:nvSpPr>
          <p:cNvPr id="1097" name="Google Shape;1097;p25"/>
          <p:cNvSpPr txBox="1"/>
          <p:nvPr/>
        </p:nvSpPr>
        <p:spPr>
          <a:xfrm>
            <a:off x="3712748" y="369706"/>
            <a:ext cx="4427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tx1"/>
                </a:solidFill>
                <a:latin typeface="Calibri"/>
                <a:ea typeface="Calibri"/>
                <a:cs typeface="Calibri"/>
                <a:sym typeface="Calibri"/>
              </a:rPr>
              <a:t>[1]</a:t>
            </a:r>
            <a:endParaRPr dirty="0">
              <a:solidFill>
                <a:schemeClr val="tx1"/>
              </a:solidFill>
            </a:endParaRPr>
          </a:p>
        </p:txBody>
      </p:sp>
      <p:sp>
        <p:nvSpPr>
          <p:cNvPr id="1098" name="Google Shape;1098;p25"/>
          <p:cNvSpPr/>
          <p:nvPr/>
        </p:nvSpPr>
        <p:spPr>
          <a:xfrm>
            <a:off x="2219325" y="4764970"/>
            <a:ext cx="2327424" cy="403732"/>
          </a:xfrm>
          <a:prstGeom prst="roundRect">
            <a:avLst>
              <a:gd name="adj" fmla="val 16667"/>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9" name="Google Shape;1099;p25"/>
          <p:cNvSpPr/>
          <p:nvPr/>
        </p:nvSpPr>
        <p:spPr>
          <a:xfrm>
            <a:off x="523383" y="5622051"/>
            <a:ext cx="1667367" cy="403732"/>
          </a:xfrm>
          <a:prstGeom prst="roundRect">
            <a:avLst>
              <a:gd name="adj" fmla="val 16667"/>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0" name="Google Shape;1100;p25"/>
          <p:cNvSpPr txBox="1"/>
          <p:nvPr/>
        </p:nvSpPr>
        <p:spPr>
          <a:xfrm>
            <a:off x="2346616" y="4777633"/>
            <a:ext cx="22370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Meteran 1.300 watt</a:t>
            </a:r>
            <a:endParaRPr/>
          </a:p>
        </p:txBody>
      </p:sp>
      <p:sp>
        <p:nvSpPr>
          <p:cNvPr id="1101" name="Google Shape;1101;p25"/>
          <p:cNvSpPr txBox="1"/>
          <p:nvPr/>
        </p:nvSpPr>
        <p:spPr>
          <a:xfrm>
            <a:off x="808527" y="5628468"/>
            <a:ext cx="14006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Keluarga 1</a:t>
            </a:r>
            <a:endParaRPr/>
          </a:p>
        </p:txBody>
      </p:sp>
      <p:sp>
        <p:nvSpPr>
          <p:cNvPr id="1102" name="Google Shape;1102;p25"/>
          <p:cNvSpPr/>
          <p:nvPr/>
        </p:nvSpPr>
        <p:spPr>
          <a:xfrm>
            <a:off x="2580783" y="5622051"/>
            <a:ext cx="1667367" cy="403732"/>
          </a:xfrm>
          <a:prstGeom prst="roundRect">
            <a:avLst>
              <a:gd name="adj" fmla="val 16667"/>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3" name="Google Shape;1103;p25"/>
          <p:cNvSpPr txBox="1"/>
          <p:nvPr/>
        </p:nvSpPr>
        <p:spPr>
          <a:xfrm>
            <a:off x="2865927" y="5628468"/>
            <a:ext cx="14006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Keluarga 2</a:t>
            </a:r>
            <a:endParaRPr/>
          </a:p>
        </p:txBody>
      </p:sp>
      <p:sp>
        <p:nvSpPr>
          <p:cNvPr id="1104" name="Google Shape;1104;p25"/>
          <p:cNvSpPr/>
          <p:nvPr/>
        </p:nvSpPr>
        <p:spPr>
          <a:xfrm>
            <a:off x="4618299" y="5622051"/>
            <a:ext cx="1667367" cy="403732"/>
          </a:xfrm>
          <a:prstGeom prst="roundRect">
            <a:avLst>
              <a:gd name="adj" fmla="val 16667"/>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5" name="Google Shape;1105;p25"/>
          <p:cNvSpPr txBox="1"/>
          <p:nvPr/>
        </p:nvSpPr>
        <p:spPr>
          <a:xfrm>
            <a:off x="4903443" y="5628468"/>
            <a:ext cx="14006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Keluarga 3</a:t>
            </a:r>
            <a:endParaRPr/>
          </a:p>
        </p:txBody>
      </p:sp>
      <p:sp>
        <p:nvSpPr>
          <p:cNvPr id="1106" name="Google Shape;1106;p25"/>
          <p:cNvSpPr txBox="1"/>
          <p:nvPr/>
        </p:nvSpPr>
        <p:spPr>
          <a:xfrm>
            <a:off x="761707" y="6025783"/>
            <a:ext cx="108863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chemeClr val="lt1"/>
                </a:solidFill>
                <a:latin typeface="Calibri"/>
                <a:ea typeface="Calibri"/>
                <a:cs typeface="Calibri"/>
                <a:sym typeface="Calibri"/>
              </a:rPr>
              <a:t>1.300 watt</a:t>
            </a:r>
            <a:endParaRPr/>
          </a:p>
        </p:txBody>
      </p:sp>
      <p:sp>
        <p:nvSpPr>
          <p:cNvPr id="1107" name="Google Shape;1107;p25"/>
          <p:cNvSpPr txBox="1"/>
          <p:nvPr/>
        </p:nvSpPr>
        <p:spPr>
          <a:xfrm>
            <a:off x="2845492" y="6025783"/>
            <a:ext cx="108863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chemeClr val="lt1"/>
                </a:solidFill>
                <a:latin typeface="Calibri"/>
                <a:ea typeface="Calibri"/>
                <a:cs typeface="Calibri"/>
                <a:sym typeface="Calibri"/>
              </a:rPr>
              <a:t>1.300 watt</a:t>
            </a:r>
            <a:endParaRPr/>
          </a:p>
        </p:txBody>
      </p:sp>
      <p:sp>
        <p:nvSpPr>
          <p:cNvPr id="1108" name="Google Shape;1108;p25"/>
          <p:cNvSpPr txBox="1"/>
          <p:nvPr/>
        </p:nvSpPr>
        <p:spPr>
          <a:xfrm>
            <a:off x="4856686" y="6025783"/>
            <a:ext cx="108863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chemeClr val="lt1"/>
                </a:solidFill>
                <a:latin typeface="Calibri"/>
                <a:ea typeface="Calibri"/>
                <a:cs typeface="Calibri"/>
                <a:sym typeface="Calibri"/>
              </a:rPr>
              <a:t>1.300 watt</a:t>
            </a:r>
            <a:endParaRPr/>
          </a:p>
        </p:txBody>
      </p:sp>
      <p:cxnSp>
        <p:nvCxnSpPr>
          <p:cNvPr id="1109" name="Google Shape;1109;p25"/>
          <p:cNvCxnSpPr/>
          <p:nvPr/>
        </p:nvCxnSpPr>
        <p:spPr>
          <a:xfrm>
            <a:off x="1381364" y="5384095"/>
            <a:ext cx="4094979" cy="0"/>
          </a:xfrm>
          <a:prstGeom prst="straightConnector1">
            <a:avLst/>
          </a:prstGeom>
          <a:noFill/>
          <a:ln w="28575" cap="flat" cmpd="sng">
            <a:solidFill>
              <a:srgbClr val="EAA824"/>
            </a:solidFill>
            <a:prstDash val="solid"/>
            <a:miter lim="800000"/>
            <a:headEnd type="none" w="sm" len="sm"/>
            <a:tailEnd type="none" w="sm" len="sm"/>
          </a:ln>
        </p:spPr>
      </p:cxnSp>
      <p:cxnSp>
        <p:nvCxnSpPr>
          <p:cNvPr id="1110" name="Google Shape;1110;p25"/>
          <p:cNvCxnSpPr/>
          <p:nvPr/>
        </p:nvCxnSpPr>
        <p:spPr>
          <a:xfrm>
            <a:off x="3383038" y="5124172"/>
            <a:ext cx="0" cy="532279"/>
          </a:xfrm>
          <a:prstGeom prst="straightConnector1">
            <a:avLst/>
          </a:prstGeom>
          <a:noFill/>
          <a:ln w="28575" cap="flat" cmpd="sng">
            <a:solidFill>
              <a:srgbClr val="EAA824"/>
            </a:solidFill>
            <a:prstDash val="solid"/>
            <a:miter lim="800000"/>
            <a:headEnd type="none" w="sm" len="sm"/>
            <a:tailEnd type="none" w="sm" len="sm"/>
          </a:ln>
        </p:spPr>
      </p:cxnSp>
      <p:cxnSp>
        <p:nvCxnSpPr>
          <p:cNvPr id="1111" name="Google Shape;1111;p25"/>
          <p:cNvCxnSpPr/>
          <p:nvPr/>
        </p:nvCxnSpPr>
        <p:spPr>
          <a:xfrm>
            <a:off x="5461506" y="5384095"/>
            <a:ext cx="0" cy="272356"/>
          </a:xfrm>
          <a:prstGeom prst="straightConnector1">
            <a:avLst/>
          </a:prstGeom>
          <a:noFill/>
          <a:ln w="28575" cap="flat" cmpd="sng">
            <a:solidFill>
              <a:srgbClr val="EAA824"/>
            </a:solidFill>
            <a:prstDash val="solid"/>
            <a:miter lim="800000"/>
            <a:headEnd type="none" w="sm" len="sm"/>
            <a:tailEnd type="none" w="sm" len="sm"/>
          </a:ln>
        </p:spPr>
      </p:cxnSp>
      <p:cxnSp>
        <p:nvCxnSpPr>
          <p:cNvPr id="1112" name="Google Shape;1112;p25"/>
          <p:cNvCxnSpPr/>
          <p:nvPr/>
        </p:nvCxnSpPr>
        <p:spPr>
          <a:xfrm>
            <a:off x="1396605" y="5384095"/>
            <a:ext cx="0" cy="272356"/>
          </a:xfrm>
          <a:prstGeom prst="straightConnector1">
            <a:avLst/>
          </a:prstGeom>
          <a:noFill/>
          <a:ln w="28575" cap="flat" cmpd="sng">
            <a:solidFill>
              <a:srgbClr val="EAA824"/>
            </a:solidFill>
            <a:prstDash val="solid"/>
            <a:miter lim="800000"/>
            <a:headEnd type="none" w="sm" len="sm"/>
            <a:tailEnd type="none" w="sm" len="sm"/>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26"/>
          <p:cNvSpPr/>
          <p:nvPr/>
        </p:nvSpPr>
        <p:spPr>
          <a:xfrm>
            <a:off x="10335490" y="6526384"/>
            <a:ext cx="1856510" cy="3316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8" name="Google Shape;1118;p26"/>
          <p:cNvSpPr/>
          <p:nvPr/>
        </p:nvSpPr>
        <p:spPr>
          <a:xfrm>
            <a:off x="-11575" y="6526384"/>
            <a:ext cx="10347066"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9" name="Google Shape;1119;p26"/>
          <p:cNvSpPr/>
          <p:nvPr/>
        </p:nvSpPr>
        <p:spPr>
          <a:xfrm>
            <a:off x="4618299" y="130088"/>
            <a:ext cx="7573701" cy="44094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0" name="Google Shape;1120;p26"/>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dk1"/>
                </a:solidFill>
              </a:rPr>
              <a:t>26</a:t>
            </a:fld>
            <a:endParaRPr>
              <a:solidFill>
                <a:schemeClr val="dk1"/>
              </a:solidFill>
            </a:endParaRPr>
          </a:p>
        </p:txBody>
      </p:sp>
      <p:grpSp>
        <p:nvGrpSpPr>
          <p:cNvPr id="1121" name="Google Shape;1121;p26"/>
          <p:cNvGrpSpPr/>
          <p:nvPr/>
        </p:nvGrpSpPr>
        <p:grpSpPr>
          <a:xfrm>
            <a:off x="-659757" y="95126"/>
            <a:ext cx="437309" cy="3187665"/>
            <a:chOff x="-659757" y="95126"/>
            <a:chExt cx="437309" cy="3187665"/>
          </a:xfrm>
        </p:grpSpPr>
        <p:sp>
          <p:nvSpPr>
            <p:cNvPr id="1122" name="Google Shape;1122;p26"/>
            <p:cNvSpPr/>
            <p:nvPr/>
          </p:nvSpPr>
          <p:spPr>
            <a:xfrm>
              <a:off x="-659757" y="95126"/>
              <a:ext cx="437309" cy="437309"/>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3" name="Google Shape;1123;p26"/>
            <p:cNvSpPr/>
            <p:nvPr/>
          </p:nvSpPr>
          <p:spPr>
            <a:xfrm>
              <a:off x="-659757" y="785127"/>
              <a:ext cx="437309" cy="437309"/>
            </a:xfrm>
            <a:prstGeom prst="rect">
              <a:avLst/>
            </a:prstGeom>
            <a:solidFill>
              <a:srgbClr val="27496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4" name="Google Shape;1124;p26"/>
            <p:cNvSpPr/>
            <p:nvPr/>
          </p:nvSpPr>
          <p:spPr>
            <a:xfrm>
              <a:off x="-659757" y="1471912"/>
              <a:ext cx="437309" cy="437309"/>
            </a:xfrm>
            <a:prstGeom prst="rect">
              <a:avLst/>
            </a:prstGeom>
            <a:solidFill>
              <a:srgbClr val="0C7B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5" name="Google Shape;1125;p26"/>
            <p:cNvSpPr/>
            <p:nvPr/>
          </p:nvSpPr>
          <p:spPr>
            <a:xfrm>
              <a:off x="-659757" y="2158697"/>
              <a:ext cx="437309" cy="437309"/>
            </a:xfrm>
            <a:prstGeom prst="rect">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6" name="Google Shape;1126;p26"/>
            <p:cNvSpPr/>
            <p:nvPr/>
          </p:nvSpPr>
          <p:spPr>
            <a:xfrm>
              <a:off x="-659757" y="2845482"/>
              <a:ext cx="437309" cy="437309"/>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127" name="Google Shape;1127;p26"/>
          <p:cNvSpPr/>
          <p:nvPr/>
        </p:nvSpPr>
        <p:spPr>
          <a:xfrm>
            <a:off x="-11575" y="-49066"/>
            <a:ext cx="5105864"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29" name="Google Shape;1129;p26"/>
          <p:cNvPicPr preferRelativeResize="0"/>
          <p:nvPr/>
        </p:nvPicPr>
        <p:blipFill rotWithShape="1">
          <a:blip r:embed="rId3">
            <a:alphaModFix/>
          </a:blip>
          <a:srcRect/>
          <a:stretch/>
        </p:blipFill>
        <p:spPr>
          <a:xfrm>
            <a:off x="358815" y="1056064"/>
            <a:ext cx="7573701" cy="5084691"/>
          </a:xfrm>
          <a:prstGeom prst="roundRect">
            <a:avLst>
              <a:gd name="adj" fmla="val 3464"/>
            </a:avLst>
          </a:prstGeom>
          <a:noFill/>
          <a:ln>
            <a:noFill/>
          </a:ln>
        </p:spPr>
      </p:pic>
      <p:sp>
        <p:nvSpPr>
          <p:cNvPr id="1130" name="Google Shape;1130;p26"/>
          <p:cNvSpPr txBox="1"/>
          <p:nvPr/>
        </p:nvSpPr>
        <p:spPr>
          <a:xfrm>
            <a:off x="8108884" y="3071655"/>
            <a:ext cx="3455043"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i="1">
                <a:solidFill>
                  <a:schemeClr val="lt1"/>
                </a:solidFill>
                <a:highlight>
                  <a:srgbClr val="EAA824"/>
                </a:highlight>
                <a:latin typeface="Calibri"/>
                <a:ea typeface="Calibri"/>
                <a:cs typeface="Calibri"/>
                <a:sym typeface="Calibri"/>
              </a:rPr>
              <a:t>Contoh MCB </a:t>
            </a:r>
            <a:r>
              <a:rPr lang="en-US" sz="2800" i="1">
                <a:solidFill>
                  <a:schemeClr val="lt1"/>
                </a:solidFill>
                <a:latin typeface="Calibri"/>
                <a:ea typeface="Calibri"/>
                <a:cs typeface="Calibri"/>
                <a:sym typeface="Calibri"/>
              </a:rPr>
              <a:t>dengan berbagai rating </a:t>
            </a:r>
            <a:endParaRPr/>
          </a:p>
        </p:txBody>
      </p:sp>
      <p:sp>
        <p:nvSpPr>
          <p:cNvPr id="3" name="Google Shape;1090;p25">
            <a:extLst>
              <a:ext uri="{FF2B5EF4-FFF2-40B4-BE49-F238E27FC236}">
                <a16:creationId xmlns:a16="http://schemas.microsoft.com/office/drawing/2014/main" id="{5B56980C-4FC3-9A86-D619-B3EFBB9F1A63}"/>
              </a:ext>
            </a:extLst>
          </p:cNvPr>
          <p:cNvSpPr txBox="1"/>
          <p:nvPr/>
        </p:nvSpPr>
        <p:spPr>
          <a:xfrm>
            <a:off x="429386" y="130088"/>
            <a:ext cx="421660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PERTANYAAN 307b</a:t>
            </a:r>
            <a:endParaRPr sz="1600" dirty="0">
              <a:latin typeface="Franklin Gothic Medium Cond" panose="020B0606030402020204" pitchFamily="34" charset="0"/>
            </a:endParaRPr>
          </a:p>
        </p:txBody>
      </p:sp>
      <p:sp>
        <p:nvSpPr>
          <p:cNvPr id="5" name="Google Shape;1097;p25">
            <a:extLst>
              <a:ext uri="{FF2B5EF4-FFF2-40B4-BE49-F238E27FC236}">
                <a16:creationId xmlns:a16="http://schemas.microsoft.com/office/drawing/2014/main" id="{4ADB4AF3-A27E-46C8-2ADE-8C05B724C129}"/>
              </a:ext>
            </a:extLst>
          </p:cNvPr>
          <p:cNvSpPr txBox="1"/>
          <p:nvPr/>
        </p:nvSpPr>
        <p:spPr>
          <a:xfrm>
            <a:off x="3712748" y="369706"/>
            <a:ext cx="4427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tx1"/>
                </a:solidFill>
                <a:latin typeface="Calibri"/>
                <a:ea typeface="Calibri"/>
                <a:cs typeface="Calibri"/>
                <a:sym typeface="Calibri"/>
              </a:rPr>
              <a:t>[1]</a:t>
            </a:r>
            <a:endParaRPr dirty="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pic>
        <p:nvPicPr>
          <p:cNvPr id="1136" name="Google Shape;1136;p27"/>
          <p:cNvPicPr preferRelativeResize="0"/>
          <p:nvPr/>
        </p:nvPicPr>
        <p:blipFill rotWithShape="1">
          <a:blip r:embed="rId3">
            <a:alphaModFix/>
          </a:blip>
          <a:srcRect/>
          <a:stretch/>
        </p:blipFill>
        <p:spPr>
          <a:xfrm>
            <a:off x="996452" y="969404"/>
            <a:ext cx="10098612" cy="1275920"/>
          </a:xfrm>
          <a:prstGeom prst="roundRect">
            <a:avLst>
              <a:gd name="adj" fmla="val 16667"/>
            </a:avLst>
          </a:prstGeom>
          <a:noFill/>
          <a:ln w="9525" cap="flat" cmpd="sng">
            <a:solidFill>
              <a:schemeClr val="dk1"/>
            </a:solidFill>
            <a:prstDash val="solid"/>
            <a:round/>
            <a:headEnd type="none" w="sm" len="sm"/>
            <a:tailEnd type="none" w="sm" len="sm"/>
          </a:ln>
        </p:spPr>
      </p:pic>
      <p:sp>
        <p:nvSpPr>
          <p:cNvPr id="1137" name="Google Shape;1137;p27"/>
          <p:cNvSpPr/>
          <p:nvPr/>
        </p:nvSpPr>
        <p:spPr>
          <a:xfrm>
            <a:off x="1835384" y="2394019"/>
            <a:ext cx="8835379" cy="427026"/>
          </a:xfrm>
          <a:prstGeom prst="roundRect">
            <a:avLst>
              <a:gd name="adj" fmla="val 16667"/>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8" name="Google Shape;1138;p27"/>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9" name="Google Shape;1139;p27"/>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0" name="Google Shape;1140;p27"/>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1141" name="Google Shape;1141;p27"/>
          <p:cNvSpPr/>
          <p:nvPr/>
        </p:nvSpPr>
        <p:spPr>
          <a:xfrm>
            <a:off x="-11575" y="-49066"/>
            <a:ext cx="5105864"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2" name="Google Shape;1142;p27"/>
          <p:cNvSpPr txBox="1"/>
          <p:nvPr/>
        </p:nvSpPr>
        <p:spPr>
          <a:xfrm>
            <a:off x="725487" y="130088"/>
            <a:ext cx="395672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PERTANYAAN 308</a:t>
            </a:r>
            <a:endParaRPr sz="1600" dirty="0">
              <a:latin typeface="Franklin Gothic Medium Cond" panose="020B0606030402020204" pitchFamily="34" charset="0"/>
            </a:endParaRPr>
          </a:p>
        </p:txBody>
      </p:sp>
      <p:sp>
        <p:nvSpPr>
          <p:cNvPr id="1143" name="Google Shape;1143;p27"/>
          <p:cNvSpPr txBox="1"/>
          <p:nvPr/>
        </p:nvSpPr>
        <p:spPr>
          <a:xfrm>
            <a:off x="8542117" y="141663"/>
            <a:ext cx="3525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lihat buku pedoman halaman 75-76</a:t>
            </a:r>
            <a:endParaRPr/>
          </a:p>
        </p:txBody>
      </p:sp>
      <p:sp>
        <p:nvSpPr>
          <p:cNvPr id="1144" name="Google Shape;1144;p27"/>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5" name="Google Shape;1145;p27"/>
          <p:cNvSpPr/>
          <p:nvPr/>
        </p:nvSpPr>
        <p:spPr>
          <a:xfrm>
            <a:off x="1142886" y="3001446"/>
            <a:ext cx="3125953" cy="1714500"/>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6" name="Google Shape;1146;p27"/>
          <p:cNvSpPr/>
          <p:nvPr/>
        </p:nvSpPr>
        <p:spPr>
          <a:xfrm>
            <a:off x="1142886" y="4810147"/>
            <a:ext cx="3125953" cy="1714500"/>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7" name="Google Shape;1147;p27"/>
          <p:cNvSpPr/>
          <p:nvPr/>
        </p:nvSpPr>
        <p:spPr>
          <a:xfrm>
            <a:off x="4526672" y="3001446"/>
            <a:ext cx="3125953" cy="1714500"/>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8" name="Google Shape;1148;p27"/>
          <p:cNvSpPr/>
          <p:nvPr/>
        </p:nvSpPr>
        <p:spPr>
          <a:xfrm>
            <a:off x="4526672" y="4810147"/>
            <a:ext cx="3125953" cy="1714500"/>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9" name="Google Shape;1149;p27"/>
          <p:cNvSpPr/>
          <p:nvPr/>
        </p:nvSpPr>
        <p:spPr>
          <a:xfrm>
            <a:off x="7910458" y="3001446"/>
            <a:ext cx="3125953" cy="1714500"/>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0" name="Google Shape;1150;p27"/>
          <p:cNvSpPr/>
          <p:nvPr/>
        </p:nvSpPr>
        <p:spPr>
          <a:xfrm>
            <a:off x="7910458" y="4810147"/>
            <a:ext cx="3125953" cy="1714500"/>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51" name="Google Shape;1151;p27"/>
          <p:cNvPicPr preferRelativeResize="0"/>
          <p:nvPr/>
        </p:nvPicPr>
        <p:blipFill rotWithShape="1">
          <a:blip r:embed="rId4">
            <a:alphaModFix/>
          </a:blip>
          <a:srcRect t="12026" b="5146"/>
          <a:stretch/>
        </p:blipFill>
        <p:spPr>
          <a:xfrm>
            <a:off x="1165889" y="3150682"/>
            <a:ext cx="3079946" cy="1576382"/>
          </a:xfrm>
          <a:prstGeom prst="rect">
            <a:avLst/>
          </a:prstGeom>
          <a:noFill/>
          <a:ln>
            <a:noFill/>
          </a:ln>
        </p:spPr>
      </p:pic>
      <p:grpSp>
        <p:nvGrpSpPr>
          <p:cNvPr id="1152" name="Google Shape;1152;p27"/>
          <p:cNvGrpSpPr/>
          <p:nvPr/>
        </p:nvGrpSpPr>
        <p:grpSpPr>
          <a:xfrm>
            <a:off x="4532681" y="3145680"/>
            <a:ext cx="3112838" cy="1574362"/>
            <a:chOff x="4539787" y="3127532"/>
            <a:chExt cx="3112838" cy="1574362"/>
          </a:xfrm>
        </p:grpSpPr>
        <p:pic>
          <p:nvPicPr>
            <p:cNvPr id="1153" name="Google Shape;1153;p27"/>
            <p:cNvPicPr preferRelativeResize="0"/>
            <p:nvPr/>
          </p:nvPicPr>
          <p:blipFill rotWithShape="1">
            <a:blip r:embed="rId5">
              <a:alphaModFix/>
            </a:blip>
            <a:srcRect/>
            <a:stretch/>
          </p:blipFill>
          <p:spPr>
            <a:xfrm>
              <a:off x="4539787" y="3127532"/>
              <a:ext cx="1574362" cy="1574362"/>
            </a:xfrm>
            <a:prstGeom prst="rect">
              <a:avLst/>
            </a:prstGeom>
            <a:noFill/>
            <a:ln>
              <a:noFill/>
            </a:ln>
          </p:spPr>
        </p:pic>
        <p:pic>
          <p:nvPicPr>
            <p:cNvPr id="1154" name="Google Shape;1154;p27"/>
            <p:cNvPicPr preferRelativeResize="0"/>
            <p:nvPr/>
          </p:nvPicPr>
          <p:blipFill rotWithShape="1">
            <a:blip r:embed="rId5">
              <a:alphaModFix/>
            </a:blip>
            <a:srcRect/>
            <a:stretch/>
          </p:blipFill>
          <p:spPr>
            <a:xfrm>
              <a:off x="6078263" y="3127532"/>
              <a:ext cx="1574362" cy="1574362"/>
            </a:xfrm>
            <a:prstGeom prst="rect">
              <a:avLst/>
            </a:prstGeom>
            <a:noFill/>
            <a:ln>
              <a:noFill/>
            </a:ln>
          </p:spPr>
        </p:pic>
      </p:grpSp>
      <p:pic>
        <p:nvPicPr>
          <p:cNvPr id="1155" name="Google Shape;1155;p27"/>
          <p:cNvPicPr preferRelativeResize="0"/>
          <p:nvPr/>
        </p:nvPicPr>
        <p:blipFill rotWithShape="1">
          <a:blip r:embed="rId6">
            <a:alphaModFix/>
          </a:blip>
          <a:srcRect b="10207"/>
          <a:stretch/>
        </p:blipFill>
        <p:spPr>
          <a:xfrm>
            <a:off x="7939471" y="3157749"/>
            <a:ext cx="3086640" cy="1553424"/>
          </a:xfrm>
          <a:prstGeom prst="rect">
            <a:avLst/>
          </a:prstGeom>
          <a:noFill/>
          <a:ln>
            <a:noFill/>
          </a:ln>
        </p:spPr>
      </p:pic>
      <p:pic>
        <p:nvPicPr>
          <p:cNvPr id="1156" name="Google Shape;1156;p27"/>
          <p:cNvPicPr preferRelativeResize="0"/>
          <p:nvPr/>
        </p:nvPicPr>
        <p:blipFill rotWithShape="1">
          <a:blip r:embed="rId7">
            <a:alphaModFix/>
          </a:blip>
          <a:srcRect b="10186"/>
          <a:stretch/>
        </p:blipFill>
        <p:spPr>
          <a:xfrm>
            <a:off x="1147294" y="4969969"/>
            <a:ext cx="3117136" cy="1546056"/>
          </a:xfrm>
          <a:prstGeom prst="rect">
            <a:avLst/>
          </a:prstGeom>
          <a:noFill/>
          <a:ln>
            <a:noFill/>
          </a:ln>
        </p:spPr>
      </p:pic>
      <p:pic>
        <p:nvPicPr>
          <p:cNvPr id="1157" name="Google Shape;1157;p27"/>
          <p:cNvPicPr preferRelativeResize="0"/>
          <p:nvPr/>
        </p:nvPicPr>
        <p:blipFill rotWithShape="1">
          <a:blip r:embed="rId8">
            <a:alphaModFix/>
          </a:blip>
          <a:srcRect b="20596"/>
          <a:stretch/>
        </p:blipFill>
        <p:spPr>
          <a:xfrm>
            <a:off x="4545654" y="5017127"/>
            <a:ext cx="3096055" cy="1504691"/>
          </a:xfrm>
          <a:prstGeom prst="rect">
            <a:avLst/>
          </a:prstGeom>
          <a:noFill/>
          <a:ln>
            <a:noFill/>
          </a:ln>
        </p:spPr>
      </p:pic>
      <p:sp>
        <p:nvSpPr>
          <p:cNvPr id="1158" name="Google Shape;1158;p27"/>
          <p:cNvSpPr/>
          <p:nvPr/>
        </p:nvSpPr>
        <p:spPr>
          <a:xfrm>
            <a:off x="1142884" y="3000500"/>
            <a:ext cx="3127590" cy="314498"/>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9" name="Google Shape;1159;p27"/>
          <p:cNvSpPr txBox="1"/>
          <p:nvPr/>
        </p:nvSpPr>
        <p:spPr>
          <a:xfrm>
            <a:off x="1904464" y="2958674"/>
            <a:ext cx="159877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KODE 1 LISTRIK</a:t>
            </a:r>
            <a:endParaRPr/>
          </a:p>
        </p:txBody>
      </p:sp>
      <p:sp>
        <p:nvSpPr>
          <p:cNvPr id="1160" name="Google Shape;1160;p27"/>
          <p:cNvSpPr/>
          <p:nvPr/>
        </p:nvSpPr>
        <p:spPr>
          <a:xfrm>
            <a:off x="4521326" y="3000500"/>
            <a:ext cx="3131299" cy="314498"/>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1" name="Google Shape;1161;p27"/>
          <p:cNvSpPr txBox="1"/>
          <p:nvPr/>
        </p:nvSpPr>
        <p:spPr>
          <a:xfrm>
            <a:off x="4843647" y="2958674"/>
            <a:ext cx="25338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KODE 2 GAS ELPIJI 5,5 KG</a:t>
            </a:r>
            <a:endParaRPr/>
          </a:p>
        </p:txBody>
      </p:sp>
      <p:sp>
        <p:nvSpPr>
          <p:cNvPr id="1162" name="Google Shape;1162;p27"/>
          <p:cNvSpPr/>
          <p:nvPr/>
        </p:nvSpPr>
        <p:spPr>
          <a:xfrm>
            <a:off x="7908823" y="3000500"/>
            <a:ext cx="3125953" cy="314498"/>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3" name="Google Shape;1163;p27"/>
          <p:cNvSpPr txBox="1"/>
          <p:nvPr/>
        </p:nvSpPr>
        <p:spPr>
          <a:xfrm>
            <a:off x="8244695" y="2958674"/>
            <a:ext cx="247619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KODE 3 GAS ELPIJI 12 KG</a:t>
            </a:r>
            <a:endParaRPr/>
          </a:p>
        </p:txBody>
      </p:sp>
      <p:sp>
        <p:nvSpPr>
          <p:cNvPr id="1164" name="Google Shape;1164;p27"/>
          <p:cNvSpPr/>
          <p:nvPr/>
        </p:nvSpPr>
        <p:spPr>
          <a:xfrm>
            <a:off x="1142884" y="4810535"/>
            <a:ext cx="3125953" cy="314498"/>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5" name="Google Shape;1165;p27"/>
          <p:cNvSpPr txBox="1"/>
          <p:nvPr/>
        </p:nvSpPr>
        <p:spPr>
          <a:xfrm>
            <a:off x="1524263" y="4768709"/>
            <a:ext cx="23591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KODE 4 GAS ELPIJI 3 KG</a:t>
            </a:r>
            <a:endParaRPr/>
          </a:p>
        </p:txBody>
      </p:sp>
      <p:sp>
        <p:nvSpPr>
          <p:cNvPr id="1166" name="Google Shape;1166;p27"/>
          <p:cNvSpPr/>
          <p:nvPr/>
        </p:nvSpPr>
        <p:spPr>
          <a:xfrm>
            <a:off x="4521326" y="4810535"/>
            <a:ext cx="3131299" cy="314498"/>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7" name="Google Shape;1167;p27"/>
          <p:cNvSpPr txBox="1"/>
          <p:nvPr/>
        </p:nvSpPr>
        <p:spPr>
          <a:xfrm>
            <a:off x="4421383" y="4790073"/>
            <a:ext cx="350803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Calibri"/>
                <a:ea typeface="Calibri"/>
                <a:cs typeface="Calibri"/>
                <a:sym typeface="Calibri"/>
              </a:rPr>
              <a:t>KODE 5 GAS KOTA/METERAN PGN</a:t>
            </a:r>
            <a:endParaRPr dirty="0"/>
          </a:p>
        </p:txBody>
      </p:sp>
      <p:sp>
        <p:nvSpPr>
          <p:cNvPr id="1168" name="Google Shape;1168;p27"/>
          <p:cNvSpPr txBox="1"/>
          <p:nvPr/>
        </p:nvSpPr>
        <p:spPr>
          <a:xfrm>
            <a:off x="2093388" y="2382834"/>
            <a:ext cx="858604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1">
                <a:solidFill>
                  <a:schemeClr val="lt1"/>
                </a:solidFill>
                <a:latin typeface="Calibri"/>
                <a:ea typeface="Calibri"/>
                <a:cs typeface="Calibri"/>
                <a:sym typeface="Calibri"/>
              </a:rPr>
              <a:t>Jenis bahan bakar yang paling sering digunakan untuk keperluan memasak sehari-hari</a:t>
            </a:r>
            <a:endParaRPr sz="1800" b="1" i="1">
              <a:solidFill>
                <a:schemeClr val="lt1"/>
              </a:solidFill>
              <a:latin typeface="Calibri"/>
              <a:ea typeface="Calibri"/>
              <a:cs typeface="Calibri"/>
              <a:sym typeface="Calibri"/>
            </a:endParaRPr>
          </a:p>
        </p:txBody>
      </p:sp>
      <p:sp>
        <p:nvSpPr>
          <p:cNvPr id="1169" name="Google Shape;1169;p27"/>
          <p:cNvSpPr txBox="1"/>
          <p:nvPr/>
        </p:nvSpPr>
        <p:spPr>
          <a:xfrm>
            <a:off x="1629385" y="1863581"/>
            <a:ext cx="697627"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0">
                <a:solidFill>
                  <a:srgbClr val="142850"/>
                </a:solidFill>
                <a:latin typeface="Arial Black"/>
                <a:ea typeface="Arial Black"/>
                <a:cs typeface="Arial Black"/>
                <a:sym typeface="Arial Black"/>
              </a:rPr>
              <a:t>“</a:t>
            </a:r>
            <a:endParaRPr/>
          </a:p>
        </p:txBody>
      </p:sp>
      <p:pic>
        <p:nvPicPr>
          <p:cNvPr id="1170" name="Google Shape;1170;p27" descr="A picture containing grass, outdoor, old, stone&#10;&#10;Description automatically generated"/>
          <p:cNvPicPr preferRelativeResize="0"/>
          <p:nvPr/>
        </p:nvPicPr>
        <p:blipFill rotWithShape="1">
          <a:blip r:embed="rId9">
            <a:alphaModFix/>
          </a:blip>
          <a:srcRect/>
          <a:stretch/>
        </p:blipFill>
        <p:spPr>
          <a:xfrm>
            <a:off x="7919450" y="5123236"/>
            <a:ext cx="1864499" cy="1398375"/>
          </a:xfrm>
          <a:prstGeom prst="rect">
            <a:avLst/>
          </a:prstGeom>
          <a:noFill/>
          <a:ln>
            <a:noFill/>
          </a:ln>
        </p:spPr>
      </p:pic>
      <p:pic>
        <p:nvPicPr>
          <p:cNvPr id="1171" name="Google Shape;1171;p27" descr="A picture containing indoor, dirty, old, appliance&#10;&#10;Description automatically generated"/>
          <p:cNvPicPr preferRelativeResize="0"/>
          <p:nvPr/>
        </p:nvPicPr>
        <p:blipFill rotWithShape="1">
          <a:blip r:embed="rId10">
            <a:alphaModFix/>
          </a:blip>
          <a:srcRect l="13547" r="30419" b="13073"/>
          <a:stretch/>
        </p:blipFill>
        <p:spPr>
          <a:xfrm>
            <a:off x="9795682" y="5090009"/>
            <a:ext cx="1230429" cy="1431602"/>
          </a:xfrm>
          <a:prstGeom prst="rect">
            <a:avLst/>
          </a:prstGeom>
          <a:noFill/>
          <a:ln>
            <a:noFill/>
          </a:ln>
        </p:spPr>
      </p:pic>
      <p:sp>
        <p:nvSpPr>
          <p:cNvPr id="1172" name="Google Shape;1172;p27"/>
          <p:cNvSpPr/>
          <p:nvPr/>
        </p:nvSpPr>
        <p:spPr>
          <a:xfrm>
            <a:off x="7908823" y="4810535"/>
            <a:ext cx="3125953" cy="314498"/>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3" name="Google Shape;1173;p27"/>
          <p:cNvSpPr txBox="1"/>
          <p:nvPr/>
        </p:nvSpPr>
        <p:spPr>
          <a:xfrm>
            <a:off x="8660962" y="4768709"/>
            <a:ext cx="16436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KODE 6 BIOGAS</a:t>
            </a:r>
            <a:endParaRPr/>
          </a:p>
        </p:txBody>
      </p:sp>
      <p:sp>
        <p:nvSpPr>
          <p:cNvPr id="1174" name="Google Shape;1174;p27"/>
          <p:cNvSpPr txBox="1"/>
          <p:nvPr/>
        </p:nvSpPr>
        <p:spPr>
          <a:xfrm>
            <a:off x="3821680" y="369706"/>
            <a:ext cx="4427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C93C"/>
                </a:solidFill>
                <a:latin typeface="Calibri"/>
                <a:ea typeface="Calibri"/>
                <a:cs typeface="Calibri"/>
                <a:sym typeface="Calibri"/>
              </a:rPr>
              <a:t>[1]</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28"/>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0" name="Google Shape;1180;p28"/>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1" name="Google Shape;1181;p28"/>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1182" name="Google Shape;1182;p28"/>
          <p:cNvSpPr/>
          <p:nvPr/>
        </p:nvSpPr>
        <p:spPr>
          <a:xfrm>
            <a:off x="-11575" y="-49066"/>
            <a:ext cx="5105864"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84" name="Google Shape;1184;p28"/>
          <p:cNvGrpSpPr/>
          <p:nvPr/>
        </p:nvGrpSpPr>
        <p:grpSpPr>
          <a:xfrm>
            <a:off x="-659757" y="95126"/>
            <a:ext cx="437309" cy="3187665"/>
            <a:chOff x="-659757" y="95126"/>
            <a:chExt cx="437309" cy="3187665"/>
          </a:xfrm>
        </p:grpSpPr>
        <p:sp>
          <p:nvSpPr>
            <p:cNvPr id="1185" name="Google Shape;1185;p28"/>
            <p:cNvSpPr/>
            <p:nvPr/>
          </p:nvSpPr>
          <p:spPr>
            <a:xfrm>
              <a:off x="-659757" y="95126"/>
              <a:ext cx="437309" cy="437309"/>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6" name="Google Shape;1186;p28"/>
            <p:cNvSpPr/>
            <p:nvPr/>
          </p:nvSpPr>
          <p:spPr>
            <a:xfrm>
              <a:off x="-659757" y="785127"/>
              <a:ext cx="437309" cy="437309"/>
            </a:xfrm>
            <a:prstGeom prst="rect">
              <a:avLst/>
            </a:prstGeom>
            <a:solidFill>
              <a:srgbClr val="27496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7" name="Google Shape;1187;p28"/>
            <p:cNvSpPr/>
            <p:nvPr/>
          </p:nvSpPr>
          <p:spPr>
            <a:xfrm>
              <a:off x="-659757" y="1471912"/>
              <a:ext cx="437309" cy="437309"/>
            </a:xfrm>
            <a:prstGeom prst="rect">
              <a:avLst/>
            </a:prstGeom>
            <a:solidFill>
              <a:srgbClr val="0C7B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8" name="Google Shape;1188;p28"/>
            <p:cNvSpPr/>
            <p:nvPr/>
          </p:nvSpPr>
          <p:spPr>
            <a:xfrm>
              <a:off x="-659757" y="2158697"/>
              <a:ext cx="437309" cy="437309"/>
            </a:xfrm>
            <a:prstGeom prst="rect">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89" name="Google Shape;1189;p28"/>
            <p:cNvSpPr/>
            <p:nvPr/>
          </p:nvSpPr>
          <p:spPr>
            <a:xfrm>
              <a:off x="-659757" y="2845482"/>
              <a:ext cx="437309" cy="437309"/>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190" name="Google Shape;1190;p28"/>
          <p:cNvSpPr txBox="1"/>
          <p:nvPr/>
        </p:nvSpPr>
        <p:spPr>
          <a:xfrm>
            <a:off x="8542117" y="141663"/>
            <a:ext cx="3525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lihat buku pedoman halaman 75-76</a:t>
            </a:r>
            <a:endParaRPr/>
          </a:p>
        </p:txBody>
      </p:sp>
      <p:sp>
        <p:nvSpPr>
          <p:cNvPr id="1191" name="Google Shape;1191;p28"/>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2" name="Google Shape;1192;p28"/>
          <p:cNvSpPr/>
          <p:nvPr/>
        </p:nvSpPr>
        <p:spPr>
          <a:xfrm>
            <a:off x="1142886" y="2681678"/>
            <a:ext cx="3125953" cy="1714500"/>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3" name="Google Shape;1193;p28"/>
          <p:cNvSpPr/>
          <p:nvPr/>
        </p:nvSpPr>
        <p:spPr>
          <a:xfrm>
            <a:off x="4521328" y="4649837"/>
            <a:ext cx="3125953" cy="1714500"/>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4" name="Google Shape;1194;p28"/>
          <p:cNvSpPr/>
          <p:nvPr/>
        </p:nvSpPr>
        <p:spPr>
          <a:xfrm>
            <a:off x="4526672" y="2681678"/>
            <a:ext cx="3125953" cy="1714500"/>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5" name="Google Shape;1195;p28"/>
          <p:cNvSpPr/>
          <p:nvPr/>
        </p:nvSpPr>
        <p:spPr>
          <a:xfrm>
            <a:off x="1135236" y="4665689"/>
            <a:ext cx="3125953" cy="1714500"/>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96" name="Google Shape;1196;p28"/>
          <p:cNvGrpSpPr/>
          <p:nvPr/>
        </p:nvGrpSpPr>
        <p:grpSpPr>
          <a:xfrm>
            <a:off x="1109076" y="2798608"/>
            <a:ext cx="3159763" cy="1579882"/>
            <a:chOff x="1252952" y="2816296"/>
            <a:chExt cx="2890523" cy="1445262"/>
          </a:xfrm>
        </p:grpSpPr>
        <p:pic>
          <p:nvPicPr>
            <p:cNvPr id="1197" name="Google Shape;1197;p28"/>
            <p:cNvPicPr preferRelativeResize="0"/>
            <p:nvPr/>
          </p:nvPicPr>
          <p:blipFill rotWithShape="1">
            <a:blip r:embed="rId3">
              <a:alphaModFix/>
            </a:blip>
            <a:srcRect/>
            <a:stretch/>
          </p:blipFill>
          <p:spPr>
            <a:xfrm>
              <a:off x="1252952" y="2816297"/>
              <a:ext cx="1445261" cy="1445261"/>
            </a:xfrm>
            <a:prstGeom prst="rect">
              <a:avLst/>
            </a:prstGeom>
            <a:noFill/>
            <a:ln>
              <a:noFill/>
            </a:ln>
          </p:spPr>
        </p:pic>
        <p:pic>
          <p:nvPicPr>
            <p:cNvPr id="1198" name="Google Shape;1198;p28"/>
            <p:cNvPicPr preferRelativeResize="0"/>
            <p:nvPr/>
          </p:nvPicPr>
          <p:blipFill rotWithShape="1">
            <a:blip r:embed="rId4">
              <a:alphaModFix/>
            </a:blip>
            <a:srcRect/>
            <a:stretch/>
          </p:blipFill>
          <p:spPr>
            <a:xfrm>
              <a:off x="2698213" y="2816296"/>
              <a:ext cx="1445262" cy="1445262"/>
            </a:xfrm>
            <a:prstGeom prst="rect">
              <a:avLst/>
            </a:prstGeom>
            <a:noFill/>
            <a:ln>
              <a:noFill/>
            </a:ln>
          </p:spPr>
        </p:pic>
      </p:grpSp>
      <p:pic>
        <p:nvPicPr>
          <p:cNvPr id="1199" name="Google Shape;1199;p28"/>
          <p:cNvPicPr preferRelativeResize="0"/>
          <p:nvPr/>
        </p:nvPicPr>
        <p:blipFill rotWithShape="1">
          <a:blip r:embed="rId5">
            <a:alphaModFix/>
          </a:blip>
          <a:srcRect b="22747"/>
          <a:stretch/>
        </p:blipFill>
        <p:spPr>
          <a:xfrm>
            <a:off x="4558052" y="2816296"/>
            <a:ext cx="3075896" cy="1591768"/>
          </a:xfrm>
          <a:prstGeom prst="rect">
            <a:avLst/>
          </a:prstGeom>
          <a:noFill/>
          <a:ln>
            <a:noFill/>
          </a:ln>
        </p:spPr>
      </p:pic>
      <p:pic>
        <p:nvPicPr>
          <p:cNvPr id="1200" name="Google Shape;1200;p28"/>
          <p:cNvPicPr preferRelativeResize="0"/>
          <p:nvPr/>
        </p:nvPicPr>
        <p:blipFill rotWithShape="1">
          <a:blip r:embed="rId6">
            <a:alphaModFix/>
          </a:blip>
          <a:srcRect b="25076"/>
          <a:stretch/>
        </p:blipFill>
        <p:spPr>
          <a:xfrm>
            <a:off x="1139726" y="4804117"/>
            <a:ext cx="3102324" cy="1579881"/>
          </a:xfrm>
          <a:prstGeom prst="rect">
            <a:avLst/>
          </a:prstGeom>
          <a:noFill/>
          <a:ln>
            <a:noFill/>
          </a:ln>
        </p:spPr>
      </p:pic>
      <p:pic>
        <p:nvPicPr>
          <p:cNvPr id="1201" name="Google Shape;1201;p28"/>
          <p:cNvPicPr preferRelativeResize="0"/>
          <p:nvPr/>
        </p:nvPicPr>
        <p:blipFill rotWithShape="1">
          <a:blip r:embed="rId7">
            <a:alphaModFix/>
          </a:blip>
          <a:srcRect t="21406"/>
          <a:stretch/>
        </p:blipFill>
        <p:spPr>
          <a:xfrm>
            <a:off x="4521592" y="4793188"/>
            <a:ext cx="3123173" cy="1579881"/>
          </a:xfrm>
          <a:prstGeom prst="rect">
            <a:avLst/>
          </a:prstGeom>
          <a:noFill/>
          <a:ln>
            <a:noFill/>
          </a:ln>
        </p:spPr>
      </p:pic>
      <p:sp>
        <p:nvSpPr>
          <p:cNvPr id="1202" name="Google Shape;1202;p28"/>
          <p:cNvSpPr/>
          <p:nvPr/>
        </p:nvSpPr>
        <p:spPr>
          <a:xfrm>
            <a:off x="1142884" y="2680732"/>
            <a:ext cx="3125953" cy="314498"/>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3" name="Google Shape;1203;p28"/>
          <p:cNvSpPr txBox="1"/>
          <p:nvPr/>
        </p:nvSpPr>
        <p:spPr>
          <a:xfrm>
            <a:off x="1514475" y="2638906"/>
            <a:ext cx="278574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Calibri"/>
                <a:ea typeface="Calibri"/>
                <a:cs typeface="Calibri"/>
                <a:sym typeface="Calibri"/>
              </a:rPr>
              <a:t>KODE 7 MINYAK TANAH</a:t>
            </a:r>
            <a:endParaRPr dirty="0"/>
          </a:p>
        </p:txBody>
      </p:sp>
      <p:sp>
        <p:nvSpPr>
          <p:cNvPr id="1204" name="Google Shape;1204;p28"/>
          <p:cNvSpPr/>
          <p:nvPr/>
        </p:nvSpPr>
        <p:spPr>
          <a:xfrm>
            <a:off x="4521326" y="2680732"/>
            <a:ext cx="3125953" cy="314498"/>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5" name="Google Shape;1205;p28"/>
          <p:cNvSpPr txBox="1"/>
          <p:nvPr/>
        </p:nvSpPr>
        <p:spPr>
          <a:xfrm>
            <a:off x="5307835" y="2638906"/>
            <a:ext cx="157632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KODE 8 BRIKET</a:t>
            </a:r>
            <a:endParaRPr/>
          </a:p>
        </p:txBody>
      </p:sp>
      <p:sp>
        <p:nvSpPr>
          <p:cNvPr id="1206" name="Google Shape;1206;p28"/>
          <p:cNvSpPr/>
          <p:nvPr/>
        </p:nvSpPr>
        <p:spPr>
          <a:xfrm>
            <a:off x="1133601" y="4664743"/>
            <a:ext cx="3125953" cy="314498"/>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7" name="Google Shape;1207;p28"/>
          <p:cNvSpPr txBox="1"/>
          <p:nvPr/>
        </p:nvSpPr>
        <p:spPr>
          <a:xfrm>
            <a:off x="1859836" y="4622917"/>
            <a:ext cx="160999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KODE 9 ARANG</a:t>
            </a:r>
            <a:endParaRPr/>
          </a:p>
        </p:txBody>
      </p:sp>
      <p:sp>
        <p:nvSpPr>
          <p:cNvPr id="1208" name="Google Shape;1208;p28"/>
          <p:cNvSpPr/>
          <p:nvPr/>
        </p:nvSpPr>
        <p:spPr>
          <a:xfrm>
            <a:off x="4521326" y="4650225"/>
            <a:ext cx="3131299" cy="314498"/>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9" name="Google Shape;1209;p28"/>
          <p:cNvSpPr txBox="1"/>
          <p:nvPr/>
        </p:nvSpPr>
        <p:spPr>
          <a:xfrm>
            <a:off x="4977644" y="4608399"/>
            <a:ext cx="24983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lt1"/>
                </a:solidFill>
                <a:latin typeface="Calibri"/>
                <a:ea typeface="Calibri"/>
                <a:cs typeface="Calibri"/>
                <a:sym typeface="Calibri"/>
              </a:rPr>
              <a:t>KODE 10 KAYU BAKAR</a:t>
            </a:r>
            <a:endParaRPr dirty="0"/>
          </a:p>
        </p:txBody>
      </p:sp>
      <p:pic>
        <p:nvPicPr>
          <p:cNvPr id="1210" name="Google Shape;1210;p28" descr="Diagram&#10;&#10;Description automatically generated"/>
          <p:cNvPicPr preferRelativeResize="0"/>
          <p:nvPr/>
        </p:nvPicPr>
        <p:blipFill rotWithShape="1">
          <a:blip r:embed="rId8">
            <a:alphaModFix/>
          </a:blip>
          <a:srcRect/>
          <a:stretch/>
        </p:blipFill>
        <p:spPr>
          <a:xfrm>
            <a:off x="7970653" y="2576273"/>
            <a:ext cx="3788064" cy="3788064"/>
          </a:xfrm>
          <a:prstGeom prst="rect">
            <a:avLst/>
          </a:prstGeom>
          <a:noFill/>
          <a:ln>
            <a:noFill/>
          </a:ln>
        </p:spPr>
      </p:pic>
      <p:pic>
        <p:nvPicPr>
          <p:cNvPr id="1211" name="Google Shape;1211;p28"/>
          <p:cNvPicPr preferRelativeResize="0"/>
          <p:nvPr/>
        </p:nvPicPr>
        <p:blipFill rotWithShape="1">
          <a:blip r:embed="rId9">
            <a:alphaModFix/>
          </a:blip>
          <a:srcRect/>
          <a:stretch/>
        </p:blipFill>
        <p:spPr>
          <a:xfrm>
            <a:off x="996452" y="969404"/>
            <a:ext cx="10098612" cy="1275920"/>
          </a:xfrm>
          <a:prstGeom prst="roundRect">
            <a:avLst>
              <a:gd name="adj" fmla="val 16667"/>
            </a:avLst>
          </a:prstGeom>
          <a:noFill/>
          <a:ln w="9525" cap="flat" cmpd="sng">
            <a:solidFill>
              <a:schemeClr val="dk1"/>
            </a:solidFill>
            <a:prstDash val="solid"/>
            <a:round/>
            <a:headEnd type="none" w="sm" len="sm"/>
            <a:tailEnd type="none" w="sm" len="sm"/>
          </a:ln>
        </p:spPr>
      </p:pic>
      <p:sp>
        <p:nvSpPr>
          <p:cNvPr id="3" name="Google Shape;1142;p27">
            <a:extLst>
              <a:ext uri="{FF2B5EF4-FFF2-40B4-BE49-F238E27FC236}">
                <a16:creationId xmlns:a16="http://schemas.microsoft.com/office/drawing/2014/main" id="{A5F52E81-B226-9818-5E7B-3CA3983292BC}"/>
              </a:ext>
            </a:extLst>
          </p:cNvPr>
          <p:cNvSpPr txBox="1"/>
          <p:nvPr/>
        </p:nvSpPr>
        <p:spPr>
          <a:xfrm>
            <a:off x="725487" y="130088"/>
            <a:ext cx="395672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PERTANYAAN 308</a:t>
            </a:r>
            <a:endParaRPr sz="1600" dirty="0">
              <a:latin typeface="Franklin Gothic Medium Cond" panose="020B0606030402020204" pitchFamily="34" charset="0"/>
            </a:endParaRPr>
          </a:p>
        </p:txBody>
      </p:sp>
      <p:sp>
        <p:nvSpPr>
          <p:cNvPr id="5" name="Google Shape;1174;p27">
            <a:extLst>
              <a:ext uri="{FF2B5EF4-FFF2-40B4-BE49-F238E27FC236}">
                <a16:creationId xmlns:a16="http://schemas.microsoft.com/office/drawing/2014/main" id="{D3366D5B-A449-065C-5FF5-27299634A9EA}"/>
              </a:ext>
            </a:extLst>
          </p:cNvPr>
          <p:cNvSpPr txBox="1"/>
          <p:nvPr/>
        </p:nvSpPr>
        <p:spPr>
          <a:xfrm>
            <a:off x="3821680" y="369706"/>
            <a:ext cx="4427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C93C"/>
                </a:solidFill>
                <a:latin typeface="Calibri"/>
                <a:ea typeface="Calibri"/>
                <a:cs typeface="Calibri"/>
                <a:sym typeface="Calibri"/>
              </a:rPr>
              <a:t>[2]</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29"/>
          <p:cNvSpPr/>
          <p:nvPr/>
        </p:nvSpPr>
        <p:spPr>
          <a:xfrm>
            <a:off x="4618299" y="130088"/>
            <a:ext cx="7573701" cy="44094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9" name="Google Shape;1219;p29"/>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1220" name="Google Shape;1220;p29"/>
          <p:cNvSpPr/>
          <p:nvPr/>
        </p:nvSpPr>
        <p:spPr>
          <a:xfrm>
            <a:off x="-11575" y="-49066"/>
            <a:ext cx="5105864"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1" name="Google Shape;1221;p29"/>
          <p:cNvSpPr txBox="1"/>
          <p:nvPr/>
        </p:nvSpPr>
        <p:spPr>
          <a:xfrm>
            <a:off x="670648" y="130088"/>
            <a:ext cx="4222823"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PERTANYAAN 309a</a:t>
            </a:r>
            <a:endParaRPr sz="1600" dirty="0">
              <a:latin typeface="Franklin Gothic Medium Cond" panose="020B0606030402020204" pitchFamily="34" charset="0"/>
            </a:endParaRPr>
          </a:p>
        </p:txBody>
      </p:sp>
      <p:sp>
        <p:nvSpPr>
          <p:cNvPr id="1222" name="Google Shape;1222;p29"/>
          <p:cNvSpPr txBox="1"/>
          <p:nvPr/>
        </p:nvSpPr>
        <p:spPr>
          <a:xfrm>
            <a:off x="8542117" y="141663"/>
            <a:ext cx="347216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142850"/>
                </a:solidFill>
                <a:latin typeface="Calibri"/>
                <a:ea typeface="Calibri"/>
                <a:cs typeface="Calibri"/>
                <a:sym typeface="Calibri"/>
              </a:rPr>
              <a:t>lihat buku pedoman halaman76-77</a:t>
            </a:r>
            <a:endParaRPr/>
          </a:p>
        </p:txBody>
      </p:sp>
      <p:sp>
        <p:nvSpPr>
          <p:cNvPr id="1223" name="Google Shape;1223;p29"/>
          <p:cNvSpPr/>
          <p:nvPr/>
        </p:nvSpPr>
        <p:spPr>
          <a:xfrm>
            <a:off x="331807" y="2810216"/>
            <a:ext cx="3642502" cy="1714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4" name="Google Shape;1224;p29"/>
          <p:cNvSpPr/>
          <p:nvPr/>
        </p:nvSpPr>
        <p:spPr>
          <a:xfrm>
            <a:off x="331807" y="4778375"/>
            <a:ext cx="3642502" cy="1714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5" name="Google Shape;1225;p29"/>
          <p:cNvSpPr/>
          <p:nvPr/>
        </p:nvSpPr>
        <p:spPr>
          <a:xfrm>
            <a:off x="4274748" y="2810216"/>
            <a:ext cx="3642502" cy="1714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6" name="Google Shape;1226;p29"/>
          <p:cNvSpPr/>
          <p:nvPr/>
        </p:nvSpPr>
        <p:spPr>
          <a:xfrm>
            <a:off x="4274748" y="4778375"/>
            <a:ext cx="3642502" cy="1714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7" name="Google Shape;1227;p29"/>
          <p:cNvSpPr/>
          <p:nvPr/>
        </p:nvSpPr>
        <p:spPr>
          <a:xfrm>
            <a:off x="8217690" y="2810216"/>
            <a:ext cx="3642502" cy="1714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8" name="Google Shape;1228;p29"/>
          <p:cNvSpPr/>
          <p:nvPr/>
        </p:nvSpPr>
        <p:spPr>
          <a:xfrm>
            <a:off x="8217690" y="4778375"/>
            <a:ext cx="3642502" cy="1714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9" name="Google Shape;1229;p29"/>
          <p:cNvSpPr/>
          <p:nvPr/>
        </p:nvSpPr>
        <p:spPr>
          <a:xfrm>
            <a:off x="331807" y="2810216"/>
            <a:ext cx="1202353" cy="288584"/>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0" name="Google Shape;1230;p29"/>
          <p:cNvSpPr/>
          <p:nvPr/>
        </p:nvSpPr>
        <p:spPr>
          <a:xfrm>
            <a:off x="4274748" y="2810216"/>
            <a:ext cx="1202353" cy="288584"/>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1" name="Google Shape;1231;p29"/>
          <p:cNvSpPr/>
          <p:nvPr/>
        </p:nvSpPr>
        <p:spPr>
          <a:xfrm>
            <a:off x="8217689" y="2810216"/>
            <a:ext cx="1202353" cy="288584"/>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2" name="Google Shape;1232;p29"/>
          <p:cNvSpPr/>
          <p:nvPr/>
        </p:nvSpPr>
        <p:spPr>
          <a:xfrm>
            <a:off x="331807" y="4761644"/>
            <a:ext cx="1202353" cy="288584"/>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3" name="Google Shape;1233;p29"/>
          <p:cNvSpPr/>
          <p:nvPr/>
        </p:nvSpPr>
        <p:spPr>
          <a:xfrm>
            <a:off x="4274748" y="4761644"/>
            <a:ext cx="1202353" cy="288584"/>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4" name="Google Shape;1234;p29"/>
          <p:cNvSpPr/>
          <p:nvPr/>
        </p:nvSpPr>
        <p:spPr>
          <a:xfrm>
            <a:off x="8217689" y="4761644"/>
            <a:ext cx="1202353" cy="288584"/>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5" name="Google Shape;1235;p29"/>
          <p:cNvSpPr txBox="1"/>
          <p:nvPr/>
        </p:nvSpPr>
        <p:spPr>
          <a:xfrm>
            <a:off x="589657" y="2796239"/>
            <a:ext cx="7298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lt1"/>
                </a:solidFill>
                <a:latin typeface="Calibri"/>
                <a:ea typeface="Calibri"/>
                <a:cs typeface="Calibri"/>
                <a:sym typeface="Calibri"/>
              </a:rPr>
              <a:t>KODE 1</a:t>
            </a:r>
            <a:endParaRPr/>
          </a:p>
        </p:txBody>
      </p:sp>
      <p:sp>
        <p:nvSpPr>
          <p:cNvPr id="1236" name="Google Shape;1236;p29"/>
          <p:cNvSpPr txBox="1"/>
          <p:nvPr/>
        </p:nvSpPr>
        <p:spPr>
          <a:xfrm>
            <a:off x="589657" y="4732456"/>
            <a:ext cx="7298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lt1"/>
                </a:solidFill>
                <a:latin typeface="Calibri"/>
                <a:ea typeface="Calibri"/>
                <a:cs typeface="Calibri"/>
                <a:sym typeface="Calibri"/>
              </a:rPr>
              <a:t>KODE 4</a:t>
            </a:r>
            <a:endParaRPr/>
          </a:p>
        </p:txBody>
      </p:sp>
      <p:sp>
        <p:nvSpPr>
          <p:cNvPr id="1237" name="Google Shape;1237;p29"/>
          <p:cNvSpPr txBox="1"/>
          <p:nvPr/>
        </p:nvSpPr>
        <p:spPr>
          <a:xfrm>
            <a:off x="4528564" y="2796239"/>
            <a:ext cx="7298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lt1"/>
                </a:solidFill>
                <a:latin typeface="Calibri"/>
                <a:ea typeface="Calibri"/>
                <a:cs typeface="Calibri"/>
                <a:sym typeface="Calibri"/>
              </a:rPr>
              <a:t>KODE 2</a:t>
            </a:r>
            <a:endParaRPr/>
          </a:p>
        </p:txBody>
      </p:sp>
      <p:sp>
        <p:nvSpPr>
          <p:cNvPr id="1238" name="Google Shape;1238;p29"/>
          <p:cNvSpPr txBox="1"/>
          <p:nvPr/>
        </p:nvSpPr>
        <p:spPr>
          <a:xfrm>
            <a:off x="4528564" y="4732456"/>
            <a:ext cx="7298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lt1"/>
                </a:solidFill>
                <a:latin typeface="Calibri"/>
                <a:ea typeface="Calibri"/>
                <a:cs typeface="Calibri"/>
                <a:sym typeface="Calibri"/>
              </a:rPr>
              <a:t>KODE 5</a:t>
            </a:r>
            <a:endParaRPr/>
          </a:p>
        </p:txBody>
      </p:sp>
      <p:sp>
        <p:nvSpPr>
          <p:cNvPr id="1239" name="Google Shape;1239;p29"/>
          <p:cNvSpPr txBox="1"/>
          <p:nvPr/>
        </p:nvSpPr>
        <p:spPr>
          <a:xfrm>
            <a:off x="8459025" y="2796239"/>
            <a:ext cx="7298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lt1"/>
                </a:solidFill>
                <a:latin typeface="Calibri"/>
                <a:ea typeface="Calibri"/>
                <a:cs typeface="Calibri"/>
                <a:sym typeface="Calibri"/>
              </a:rPr>
              <a:t>KODE 3</a:t>
            </a:r>
            <a:endParaRPr/>
          </a:p>
        </p:txBody>
      </p:sp>
      <p:sp>
        <p:nvSpPr>
          <p:cNvPr id="1240" name="Google Shape;1240;p29"/>
          <p:cNvSpPr txBox="1"/>
          <p:nvPr/>
        </p:nvSpPr>
        <p:spPr>
          <a:xfrm>
            <a:off x="8459025" y="4732456"/>
            <a:ext cx="72981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lt1"/>
                </a:solidFill>
                <a:latin typeface="Calibri"/>
                <a:ea typeface="Calibri"/>
                <a:cs typeface="Calibri"/>
                <a:sym typeface="Calibri"/>
              </a:rPr>
              <a:t>KODE 6</a:t>
            </a:r>
            <a:endParaRPr/>
          </a:p>
        </p:txBody>
      </p:sp>
      <p:sp>
        <p:nvSpPr>
          <p:cNvPr id="1241" name="Google Shape;1241;p29"/>
          <p:cNvSpPr txBox="1"/>
          <p:nvPr/>
        </p:nvSpPr>
        <p:spPr>
          <a:xfrm>
            <a:off x="507980" y="3216809"/>
            <a:ext cx="346632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Calibri"/>
                <a:ea typeface="Calibri"/>
                <a:cs typeface="Calibri"/>
                <a:sym typeface="Calibri"/>
              </a:rPr>
              <a:t>bila keluarga memiliki fasilitas tempat buang air besar dan hanya digunakan oleh keluarga responden saja.</a:t>
            </a:r>
            <a:endParaRPr sz="1800">
              <a:solidFill>
                <a:schemeClr val="dk1"/>
              </a:solidFill>
              <a:latin typeface="Calibri"/>
              <a:ea typeface="Calibri"/>
              <a:cs typeface="Calibri"/>
              <a:sym typeface="Calibri"/>
            </a:endParaRPr>
          </a:p>
        </p:txBody>
      </p:sp>
      <p:sp>
        <p:nvSpPr>
          <p:cNvPr id="1242" name="Google Shape;1242;p29"/>
          <p:cNvSpPr txBox="1"/>
          <p:nvPr/>
        </p:nvSpPr>
        <p:spPr>
          <a:xfrm>
            <a:off x="4415451" y="3216808"/>
            <a:ext cx="3501799"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Calibri"/>
                <a:ea typeface="Calibri"/>
                <a:cs typeface="Calibri"/>
                <a:sym typeface="Calibri"/>
              </a:rPr>
              <a:t>bila keluarga memiliki fasilitas tempat buang air besar dan digunakan oleh beberapa keluarga tertentu.</a:t>
            </a:r>
            <a:endParaRPr sz="1800">
              <a:solidFill>
                <a:schemeClr val="dk1"/>
              </a:solidFill>
              <a:latin typeface="Calibri"/>
              <a:ea typeface="Calibri"/>
              <a:cs typeface="Calibri"/>
              <a:sym typeface="Calibri"/>
            </a:endParaRPr>
          </a:p>
        </p:txBody>
      </p:sp>
      <p:sp>
        <p:nvSpPr>
          <p:cNvPr id="1243" name="Google Shape;1243;p29"/>
          <p:cNvSpPr txBox="1"/>
          <p:nvPr/>
        </p:nvSpPr>
        <p:spPr>
          <a:xfrm>
            <a:off x="8348607" y="3221612"/>
            <a:ext cx="3642502"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Calibri"/>
                <a:ea typeface="Calibri"/>
                <a:cs typeface="Calibri"/>
                <a:sym typeface="Calibri"/>
              </a:rPr>
              <a:t>MCK komunal melayani warga di mana warga yang tidak memiliki jamban akan datang secara mandiri ke lokasi MCK.</a:t>
            </a:r>
            <a:endParaRPr sz="1800">
              <a:solidFill>
                <a:schemeClr val="dk1"/>
              </a:solidFill>
              <a:latin typeface="Calibri"/>
              <a:ea typeface="Calibri"/>
              <a:cs typeface="Calibri"/>
              <a:sym typeface="Calibri"/>
            </a:endParaRPr>
          </a:p>
        </p:txBody>
      </p:sp>
      <p:sp>
        <p:nvSpPr>
          <p:cNvPr id="1244" name="Google Shape;1244;p29"/>
          <p:cNvSpPr txBox="1"/>
          <p:nvPr/>
        </p:nvSpPr>
        <p:spPr>
          <a:xfrm>
            <a:off x="507980" y="5186502"/>
            <a:ext cx="3124555"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Calibri"/>
                <a:ea typeface="Calibri"/>
                <a:cs typeface="Calibri"/>
                <a:sym typeface="Calibri"/>
              </a:rPr>
              <a:t>Contoh: MCK di terminal, MCK di stasiun pengisian bahan bakar umum (SPBU), MCK di tempat ibadah, dsb.</a:t>
            </a:r>
            <a:endParaRPr sz="1800">
              <a:solidFill>
                <a:schemeClr val="dk1"/>
              </a:solidFill>
              <a:latin typeface="Calibri"/>
              <a:ea typeface="Calibri"/>
              <a:cs typeface="Calibri"/>
              <a:sym typeface="Calibri"/>
            </a:endParaRPr>
          </a:p>
        </p:txBody>
      </p:sp>
      <p:sp>
        <p:nvSpPr>
          <p:cNvPr id="1245" name="Google Shape;1245;p29"/>
          <p:cNvSpPr txBox="1"/>
          <p:nvPr/>
        </p:nvSpPr>
        <p:spPr>
          <a:xfrm>
            <a:off x="4150482" y="5158338"/>
            <a:ext cx="3766768" cy="1346010"/>
          </a:xfrm>
          <a:prstGeom prst="rect">
            <a:avLst/>
          </a:prstGeom>
          <a:noFill/>
          <a:ln>
            <a:noFill/>
          </a:ln>
        </p:spPr>
        <p:txBody>
          <a:bodyPr spcFirstLastPara="1" wrap="square" lIns="91425" tIns="45700" rIns="91425" bIns="45700" anchor="t" anchorCtr="0">
            <a:spAutoFit/>
          </a:bodyPr>
          <a:lstStyle/>
          <a:p>
            <a:pPr marL="285750" marR="0" lvl="0" indent="0" algn="just" rtl="0">
              <a:lnSpc>
                <a:spcPct val="115000"/>
              </a:lnSpc>
              <a:spcBef>
                <a:spcPts val="0"/>
              </a:spcBef>
              <a:spcAft>
                <a:spcPts val="0"/>
              </a:spcAft>
              <a:buNone/>
            </a:pPr>
            <a:r>
              <a:rPr lang="en-US" sz="1800">
                <a:solidFill>
                  <a:srgbClr val="000000"/>
                </a:solidFill>
                <a:latin typeface="Calibri"/>
                <a:ea typeface="Calibri"/>
                <a:cs typeface="Calibri"/>
                <a:sym typeface="Calibri"/>
              </a:rPr>
              <a:t>Apabila  keluarga responden memiliki  fasilitas  tempat  buang  air  besar,  tetapi  tidak  ada  yang menggunakan.</a:t>
            </a:r>
            <a:endParaRPr sz="1800">
              <a:solidFill>
                <a:schemeClr val="dk1"/>
              </a:solidFill>
              <a:latin typeface="Arial"/>
              <a:ea typeface="Arial"/>
              <a:cs typeface="Arial"/>
              <a:sym typeface="Arial"/>
            </a:endParaRPr>
          </a:p>
        </p:txBody>
      </p:sp>
      <p:sp>
        <p:nvSpPr>
          <p:cNvPr id="1246" name="Google Shape;1246;p29"/>
          <p:cNvSpPr txBox="1"/>
          <p:nvPr/>
        </p:nvSpPr>
        <p:spPr>
          <a:xfrm>
            <a:off x="8041516" y="5246585"/>
            <a:ext cx="3766768" cy="1027461"/>
          </a:xfrm>
          <a:prstGeom prst="rect">
            <a:avLst/>
          </a:prstGeom>
          <a:noFill/>
          <a:ln>
            <a:noFill/>
          </a:ln>
        </p:spPr>
        <p:txBody>
          <a:bodyPr spcFirstLastPara="1" wrap="square" lIns="91425" tIns="45700" rIns="91425" bIns="45700" anchor="t" anchorCtr="0">
            <a:spAutoFit/>
          </a:bodyPr>
          <a:lstStyle/>
          <a:p>
            <a:pPr marL="285750" marR="0" lvl="0" indent="0" algn="just" rtl="0">
              <a:lnSpc>
                <a:spcPct val="115000"/>
              </a:lnSpc>
              <a:spcBef>
                <a:spcPts val="0"/>
              </a:spcBef>
              <a:spcAft>
                <a:spcPts val="0"/>
              </a:spcAft>
              <a:buNone/>
            </a:pPr>
            <a:r>
              <a:rPr lang="en-US" sz="1800">
                <a:solidFill>
                  <a:srgbClr val="000000"/>
                </a:solidFill>
                <a:latin typeface="Calibri"/>
                <a:ea typeface="Calibri"/>
                <a:cs typeface="Calibri"/>
                <a:sym typeface="Calibri"/>
              </a:rPr>
              <a:t>Apabila keluarga responden tidak mempunyai fasilitas tempat buang air besar.</a:t>
            </a:r>
            <a:endParaRPr sz="1800">
              <a:solidFill>
                <a:schemeClr val="dk1"/>
              </a:solidFill>
              <a:latin typeface="Arial"/>
              <a:ea typeface="Arial"/>
              <a:cs typeface="Arial"/>
              <a:sym typeface="Arial"/>
            </a:endParaRPr>
          </a:p>
        </p:txBody>
      </p:sp>
      <p:pic>
        <p:nvPicPr>
          <p:cNvPr id="1247" name="Google Shape;1247;p29"/>
          <p:cNvPicPr preferRelativeResize="0"/>
          <p:nvPr/>
        </p:nvPicPr>
        <p:blipFill rotWithShape="1">
          <a:blip r:embed="rId3">
            <a:alphaModFix/>
          </a:blip>
          <a:srcRect/>
          <a:stretch/>
        </p:blipFill>
        <p:spPr>
          <a:xfrm>
            <a:off x="457199" y="1048233"/>
            <a:ext cx="11277600" cy="1430921"/>
          </a:xfrm>
          <a:prstGeom prst="roundRect">
            <a:avLst>
              <a:gd name="adj" fmla="val 10347"/>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
          <p:cNvSpPr/>
          <p:nvPr/>
        </p:nvSpPr>
        <p:spPr>
          <a:xfrm>
            <a:off x="214969" y="1219157"/>
            <a:ext cx="2629831" cy="423733"/>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8" name="Google Shape;148;p3"/>
          <p:cNvSpPr/>
          <p:nvPr/>
        </p:nvSpPr>
        <p:spPr>
          <a:xfrm>
            <a:off x="214969" y="1111177"/>
            <a:ext cx="9934871" cy="423733"/>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3"/>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3"/>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 name="Google Shape;151;p3"/>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grpSp>
        <p:nvGrpSpPr>
          <p:cNvPr id="152" name="Google Shape;152;p3"/>
          <p:cNvGrpSpPr/>
          <p:nvPr/>
        </p:nvGrpSpPr>
        <p:grpSpPr>
          <a:xfrm>
            <a:off x="-659757" y="95126"/>
            <a:ext cx="437309" cy="3187665"/>
            <a:chOff x="-659757" y="95126"/>
            <a:chExt cx="437309" cy="3187665"/>
          </a:xfrm>
        </p:grpSpPr>
        <p:sp>
          <p:nvSpPr>
            <p:cNvPr id="153" name="Google Shape;153;p3"/>
            <p:cNvSpPr/>
            <p:nvPr/>
          </p:nvSpPr>
          <p:spPr>
            <a:xfrm>
              <a:off x="-659757" y="95126"/>
              <a:ext cx="437309" cy="437309"/>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 name="Google Shape;154;p3"/>
            <p:cNvSpPr/>
            <p:nvPr/>
          </p:nvSpPr>
          <p:spPr>
            <a:xfrm>
              <a:off x="-659757" y="785127"/>
              <a:ext cx="437309" cy="437309"/>
            </a:xfrm>
            <a:prstGeom prst="rect">
              <a:avLst/>
            </a:prstGeom>
            <a:solidFill>
              <a:srgbClr val="27496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 name="Google Shape;155;p3"/>
            <p:cNvSpPr/>
            <p:nvPr/>
          </p:nvSpPr>
          <p:spPr>
            <a:xfrm>
              <a:off x="-659757" y="1471912"/>
              <a:ext cx="437309" cy="437309"/>
            </a:xfrm>
            <a:prstGeom prst="rect">
              <a:avLst/>
            </a:prstGeom>
            <a:solidFill>
              <a:srgbClr val="0C7B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 name="Google Shape;156;p3"/>
            <p:cNvSpPr/>
            <p:nvPr/>
          </p:nvSpPr>
          <p:spPr>
            <a:xfrm>
              <a:off x="-659757" y="2158697"/>
              <a:ext cx="437309" cy="437309"/>
            </a:xfrm>
            <a:prstGeom prst="rect">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 name="Google Shape;157;p3"/>
            <p:cNvSpPr/>
            <p:nvPr/>
          </p:nvSpPr>
          <p:spPr>
            <a:xfrm>
              <a:off x="-659757" y="2845482"/>
              <a:ext cx="437309" cy="437309"/>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58" name="Google Shape;158;p3"/>
          <p:cNvSpPr txBox="1"/>
          <p:nvPr/>
        </p:nvSpPr>
        <p:spPr>
          <a:xfrm>
            <a:off x="8542117" y="141663"/>
            <a:ext cx="3525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lihat buku pedoman halaman 78-79</a:t>
            </a:r>
            <a:endParaRPr/>
          </a:p>
        </p:txBody>
      </p:sp>
      <p:sp>
        <p:nvSpPr>
          <p:cNvPr id="159" name="Google Shape;159;p3"/>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 name="Google Shape;160;p3"/>
          <p:cNvSpPr/>
          <p:nvPr/>
        </p:nvSpPr>
        <p:spPr>
          <a:xfrm>
            <a:off x="-11576" y="-49066"/>
            <a:ext cx="6250329"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 name="Google Shape;161;p3"/>
          <p:cNvSpPr txBox="1"/>
          <p:nvPr/>
        </p:nvSpPr>
        <p:spPr>
          <a:xfrm>
            <a:off x="1142525" y="130088"/>
            <a:ext cx="4475521"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CONTOH PENGISIAN</a:t>
            </a:r>
            <a:endParaRPr sz="1600" dirty="0">
              <a:latin typeface="Franklin Gothic Medium Cond" panose="020B0606030402020204" pitchFamily="34" charset="0"/>
            </a:endParaRPr>
          </a:p>
        </p:txBody>
      </p:sp>
      <p:sp>
        <p:nvSpPr>
          <p:cNvPr id="162" name="Google Shape;162;p3"/>
          <p:cNvSpPr txBox="1"/>
          <p:nvPr/>
        </p:nvSpPr>
        <p:spPr>
          <a:xfrm>
            <a:off x="4667996" y="372516"/>
            <a:ext cx="4427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C93C"/>
                </a:solidFill>
                <a:latin typeface="Calibri"/>
                <a:ea typeface="Calibri"/>
                <a:cs typeface="Calibri"/>
                <a:sym typeface="Calibri"/>
              </a:rPr>
              <a:t>[1]</a:t>
            </a:r>
            <a:endParaRPr dirty="0"/>
          </a:p>
        </p:txBody>
      </p:sp>
      <p:pic>
        <p:nvPicPr>
          <p:cNvPr id="163" name="Google Shape;163;p3"/>
          <p:cNvPicPr preferRelativeResize="0"/>
          <p:nvPr/>
        </p:nvPicPr>
        <p:blipFill rotWithShape="1">
          <a:blip r:embed="rId3">
            <a:alphaModFix/>
          </a:blip>
          <a:srcRect/>
          <a:stretch/>
        </p:blipFill>
        <p:spPr>
          <a:xfrm>
            <a:off x="214023" y="1991823"/>
            <a:ext cx="11723224" cy="511823"/>
          </a:xfrm>
          <a:prstGeom prst="roundRect">
            <a:avLst>
              <a:gd name="adj" fmla="val 16667"/>
            </a:avLst>
          </a:prstGeom>
          <a:noFill/>
          <a:ln w="9525" cap="flat" cmpd="sng">
            <a:solidFill>
              <a:schemeClr val="dk1"/>
            </a:solidFill>
            <a:prstDash val="solid"/>
            <a:round/>
            <a:headEnd type="none" w="sm" len="sm"/>
            <a:tailEnd type="none" w="sm" len="sm"/>
          </a:ln>
        </p:spPr>
      </p:pic>
      <p:pic>
        <p:nvPicPr>
          <p:cNvPr id="164" name="Google Shape;164;p3"/>
          <p:cNvPicPr preferRelativeResize="0"/>
          <p:nvPr/>
        </p:nvPicPr>
        <p:blipFill rotWithShape="1">
          <a:blip r:embed="rId3">
            <a:alphaModFix/>
          </a:blip>
          <a:srcRect/>
          <a:stretch/>
        </p:blipFill>
        <p:spPr>
          <a:xfrm>
            <a:off x="178028" y="4463070"/>
            <a:ext cx="11723224" cy="490799"/>
          </a:xfrm>
          <a:prstGeom prst="roundRect">
            <a:avLst>
              <a:gd name="adj" fmla="val 16667"/>
            </a:avLst>
          </a:prstGeom>
          <a:noFill/>
          <a:ln w="9525" cap="flat" cmpd="sng">
            <a:solidFill>
              <a:schemeClr val="dk1"/>
            </a:solidFill>
            <a:prstDash val="solid"/>
            <a:round/>
            <a:headEnd type="none" w="sm" len="sm"/>
            <a:tailEnd type="none" w="sm" len="sm"/>
          </a:ln>
        </p:spPr>
      </p:pic>
      <p:sp>
        <p:nvSpPr>
          <p:cNvPr id="165" name="Google Shape;165;p3"/>
          <p:cNvSpPr txBox="1"/>
          <p:nvPr/>
        </p:nvSpPr>
        <p:spPr>
          <a:xfrm>
            <a:off x="10654031" y="1898913"/>
            <a:ext cx="29602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C00000"/>
                </a:solidFill>
                <a:latin typeface="Calibri"/>
                <a:ea typeface="Calibri"/>
                <a:cs typeface="Calibri"/>
                <a:sym typeface="Calibri"/>
              </a:rPr>
              <a:t>1</a:t>
            </a:r>
            <a:endParaRPr/>
          </a:p>
        </p:txBody>
      </p:sp>
      <p:sp>
        <p:nvSpPr>
          <p:cNvPr id="166" name="Google Shape;166;p3"/>
          <p:cNvSpPr txBox="1"/>
          <p:nvPr/>
        </p:nvSpPr>
        <p:spPr>
          <a:xfrm>
            <a:off x="11333561" y="1898913"/>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C00000"/>
                </a:solidFill>
                <a:latin typeface="Calibri"/>
                <a:ea typeface="Calibri"/>
                <a:cs typeface="Calibri"/>
                <a:sym typeface="Calibri"/>
              </a:rPr>
              <a:t>2</a:t>
            </a:r>
            <a:endParaRPr/>
          </a:p>
        </p:txBody>
      </p:sp>
      <p:sp>
        <p:nvSpPr>
          <p:cNvPr id="167" name="Google Shape;167;p3"/>
          <p:cNvSpPr txBox="1"/>
          <p:nvPr/>
        </p:nvSpPr>
        <p:spPr>
          <a:xfrm>
            <a:off x="10639136" y="4360984"/>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C00000"/>
                </a:solidFill>
                <a:latin typeface="Calibri"/>
                <a:ea typeface="Calibri"/>
                <a:cs typeface="Calibri"/>
                <a:sym typeface="Calibri"/>
              </a:rPr>
              <a:t>2</a:t>
            </a:r>
            <a:endParaRPr/>
          </a:p>
        </p:txBody>
      </p:sp>
      <p:sp>
        <p:nvSpPr>
          <p:cNvPr id="168" name="Google Shape;168;p3"/>
          <p:cNvSpPr txBox="1"/>
          <p:nvPr/>
        </p:nvSpPr>
        <p:spPr>
          <a:xfrm>
            <a:off x="11293282" y="4360984"/>
            <a:ext cx="28886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C00000"/>
                </a:solidFill>
                <a:latin typeface="Calibri"/>
                <a:ea typeface="Calibri"/>
                <a:cs typeface="Calibri"/>
                <a:sym typeface="Calibri"/>
              </a:rPr>
              <a:t>2</a:t>
            </a:r>
            <a:endParaRPr/>
          </a:p>
        </p:txBody>
      </p:sp>
      <p:grpSp>
        <p:nvGrpSpPr>
          <p:cNvPr id="169" name="Google Shape;169;p3"/>
          <p:cNvGrpSpPr/>
          <p:nvPr/>
        </p:nvGrpSpPr>
        <p:grpSpPr>
          <a:xfrm rot="5400000">
            <a:off x="3362649" y="4014543"/>
            <a:ext cx="338553" cy="303279"/>
            <a:chOff x="8356922" y="3429000"/>
            <a:chExt cx="676604" cy="381964"/>
          </a:xfrm>
        </p:grpSpPr>
        <p:sp>
          <p:nvSpPr>
            <p:cNvPr id="170" name="Google Shape;170;p3"/>
            <p:cNvSpPr/>
            <p:nvPr/>
          </p:nvSpPr>
          <p:spPr>
            <a:xfrm>
              <a:off x="8356922" y="3429000"/>
              <a:ext cx="381964" cy="381964"/>
            </a:xfrm>
            <a:prstGeom prst="chevron">
              <a:avLst>
                <a:gd name="adj" fmla="val 50000"/>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171;p3"/>
            <p:cNvSpPr/>
            <p:nvPr/>
          </p:nvSpPr>
          <p:spPr>
            <a:xfrm>
              <a:off x="8651562" y="3429000"/>
              <a:ext cx="381964" cy="381964"/>
            </a:xfrm>
            <a:prstGeom prst="chevron">
              <a:avLst>
                <a:gd name="adj" fmla="val 50000"/>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172" name="Google Shape;172;p3"/>
          <p:cNvSpPr txBox="1"/>
          <p:nvPr/>
        </p:nvSpPr>
        <p:spPr>
          <a:xfrm>
            <a:off x="156474" y="1022253"/>
            <a:ext cx="993487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Calibri"/>
                <a:ea typeface="Calibri"/>
                <a:cs typeface="Calibri"/>
                <a:sym typeface="Calibri"/>
              </a:rPr>
              <a:t>Keluarga Pak Sunarjo memiliki 7 anggota keluarga, maka contoh penulisan pada kuesioner adalah sebagai berikut:</a:t>
            </a:r>
            <a:endParaRPr/>
          </a:p>
        </p:txBody>
      </p:sp>
      <p:sp>
        <p:nvSpPr>
          <p:cNvPr id="173" name="Google Shape;173;p3"/>
          <p:cNvSpPr txBox="1"/>
          <p:nvPr/>
        </p:nvSpPr>
        <p:spPr>
          <a:xfrm>
            <a:off x="377141" y="1689070"/>
            <a:ext cx="183595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KUESIONER 1:</a:t>
            </a:r>
            <a:endParaRPr/>
          </a:p>
        </p:txBody>
      </p:sp>
      <p:pic>
        <p:nvPicPr>
          <p:cNvPr id="174" name="Google Shape;174;p3"/>
          <p:cNvPicPr preferRelativeResize="0"/>
          <p:nvPr/>
        </p:nvPicPr>
        <p:blipFill rotWithShape="1">
          <a:blip r:embed="rId4">
            <a:alphaModFix/>
          </a:blip>
          <a:srcRect/>
          <a:stretch/>
        </p:blipFill>
        <p:spPr>
          <a:xfrm>
            <a:off x="119530" y="2549948"/>
            <a:ext cx="11780772" cy="1435100"/>
          </a:xfrm>
          <a:prstGeom prst="rect">
            <a:avLst/>
          </a:prstGeom>
          <a:noFill/>
          <a:ln>
            <a:noFill/>
          </a:ln>
        </p:spPr>
      </p:pic>
      <p:sp>
        <p:nvSpPr>
          <p:cNvPr id="175" name="Google Shape;175;p3"/>
          <p:cNvSpPr txBox="1"/>
          <p:nvPr/>
        </p:nvSpPr>
        <p:spPr>
          <a:xfrm>
            <a:off x="2207715" y="3472560"/>
            <a:ext cx="114486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SUNARJO</a:t>
            </a:r>
            <a:endParaRPr/>
          </a:p>
        </p:txBody>
      </p:sp>
      <p:sp>
        <p:nvSpPr>
          <p:cNvPr id="176" name="Google Shape;176;p3"/>
          <p:cNvSpPr txBox="1"/>
          <p:nvPr/>
        </p:nvSpPr>
        <p:spPr>
          <a:xfrm>
            <a:off x="4119647" y="3469297"/>
            <a:ext cx="115929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SUKIMAH</a:t>
            </a:r>
            <a:endParaRPr/>
          </a:p>
        </p:txBody>
      </p:sp>
      <p:sp>
        <p:nvSpPr>
          <p:cNvPr id="177" name="Google Shape;177;p3"/>
          <p:cNvSpPr txBox="1"/>
          <p:nvPr/>
        </p:nvSpPr>
        <p:spPr>
          <a:xfrm>
            <a:off x="6053785" y="3469297"/>
            <a:ext cx="54694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ARI</a:t>
            </a:r>
            <a:endParaRPr/>
          </a:p>
        </p:txBody>
      </p:sp>
      <p:sp>
        <p:nvSpPr>
          <p:cNvPr id="178" name="Google Shape;178;p3"/>
          <p:cNvSpPr txBox="1"/>
          <p:nvPr/>
        </p:nvSpPr>
        <p:spPr>
          <a:xfrm>
            <a:off x="7951572" y="3460061"/>
            <a:ext cx="85472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NARNI</a:t>
            </a:r>
            <a:endParaRPr/>
          </a:p>
        </p:txBody>
      </p:sp>
      <p:sp>
        <p:nvSpPr>
          <p:cNvPr id="179" name="Google Shape;179;p3"/>
          <p:cNvSpPr txBox="1"/>
          <p:nvPr/>
        </p:nvSpPr>
        <p:spPr>
          <a:xfrm>
            <a:off x="9889466" y="3469297"/>
            <a:ext cx="70724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BUDI</a:t>
            </a:r>
            <a:endParaRPr/>
          </a:p>
        </p:txBody>
      </p:sp>
      <p:sp>
        <p:nvSpPr>
          <p:cNvPr id="180" name="Google Shape;180;p3"/>
          <p:cNvSpPr txBox="1"/>
          <p:nvPr/>
        </p:nvSpPr>
        <p:spPr>
          <a:xfrm>
            <a:off x="288860" y="4169176"/>
            <a:ext cx="183595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KUESIONER 2:</a:t>
            </a:r>
            <a:endParaRPr/>
          </a:p>
        </p:txBody>
      </p:sp>
      <p:pic>
        <p:nvPicPr>
          <p:cNvPr id="181" name="Google Shape;181;p3"/>
          <p:cNvPicPr preferRelativeResize="0"/>
          <p:nvPr/>
        </p:nvPicPr>
        <p:blipFill rotWithShape="1">
          <a:blip r:embed="rId4">
            <a:alphaModFix/>
          </a:blip>
          <a:srcRect/>
          <a:stretch/>
        </p:blipFill>
        <p:spPr>
          <a:xfrm>
            <a:off x="123252" y="5020827"/>
            <a:ext cx="11780772" cy="1435100"/>
          </a:xfrm>
          <a:prstGeom prst="rect">
            <a:avLst/>
          </a:prstGeom>
          <a:noFill/>
          <a:ln>
            <a:noFill/>
          </a:ln>
        </p:spPr>
      </p:pic>
      <p:sp>
        <p:nvSpPr>
          <p:cNvPr id="182" name="Google Shape;182;p3"/>
          <p:cNvSpPr txBox="1"/>
          <p:nvPr/>
        </p:nvSpPr>
        <p:spPr>
          <a:xfrm>
            <a:off x="2223352" y="5957696"/>
            <a:ext cx="65268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JOKO</a:t>
            </a:r>
            <a:endParaRPr/>
          </a:p>
        </p:txBody>
      </p:sp>
      <p:sp>
        <p:nvSpPr>
          <p:cNvPr id="183" name="Google Shape;183;p3"/>
          <p:cNvSpPr txBox="1"/>
          <p:nvPr/>
        </p:nvSpPr>
        <p:spPr>
          <a:xfrm>
            <a:off x="4164835" y="5957939"/>
            <a:ext cx="95808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INAYAH</a:t>
            </a:r>
            <a:endParaRPr/>
          </a:p>
        </p:txBody>
      </p:sp>
      <p:sp>
        <p:nvSpPr>
          <p:cNvPr id="184" name="Google Shape;184;p3"/>
          <p:cNvSpPr txBox="1"/>
          <p:nvPr/>
        </p:nvSpPr>
        <p:spPr>
          <a:xfrm>
            <a:off x="2931453" y="3161714"/>
            <a:ext cx="29602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0</a:t>
            </a:r>
            <a:endParaRPr/>
          </a:p>
        </p:txBody>
      </p:sp>
      <p:sp>
        <p:nvSpPr>
          <p:cNvPr id="185" name="Google Shape;185;p3"/>
          <p:cNvSpPr txBox="1"/>
          <p:nvPr/>
        </p:nvSpPr>
        <p:spPr>
          <a:xfrm>
            <a:off x="3153370" y="3161714"/>
            <a:ext cx="2691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1</a:t>
            </a:r>
            <a:endParaRPr/>
          </a:p>
        </p:txBody>
      </p:sp>
      <p:sp>
        <p:nvSpPr>
          <p:cNvPr id="186" name="Google Shape;186;p3"/>
          <p:cNvSpPr txBox="1"/>
          <p:nvPr/>
        </p:nvSpPr>
        <p:spPr>
          <a:xfrm>
            <a:off x="4826891" y="3172545"/>
            <a:ext cx="29602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0</a:t>
            </a:r>
            <a:endParaRPr/>
          </a:p>
        </p:txBody>
      </p:sp>
      <p:sp>
        <p:nvSpPr>
          <p:cNvPr id="187" name="Google Shape;187;p3"/>
          <p:cNvSpPr txBox="1"/>
          <p:nvPr/>
        </p:nvSpPr>
        <p:spPr>
          <a:xfrm>
            <a:off x="5048808" y="3172545"/>
            <a:ext cx="2691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2</a:t>
            </a:r>
            <a:endParaRPr/>
          </a:p>
        </p:txBody>
      </p:sp>
      <p:sp>
        <p:nvSpPr>
          <p:cNvPr id="188" name="Google Shape;188;p3"/>
          <p:cNvSpPr txBox="1"/>
          <p:nvPr/>
        </p:nvSpPr>
        <p:spPr>
          <a:xfrm>
            <a:off x="6761909" y="3172545"/>
            <a:ext cx="29602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0</a:t>
            </a:r>
            <a:endParaRPr/>
          </a:p>
        </p:txBody>
      </p:sp>
      <p:sp>
        <p:nvSpPr>
          <p:cNvPr id="189" name="Google Shape;189;p3"/>
          <p:cNvSpPr txBox="1"/>
          <p:nvPr/>
        </p:nvSpPr>
        <p:spPr>
          <a:xfrm>
            <a:off x="6983826" y="3172545"/>
            <a:ext cx="2691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3</a:t>
            </a:r>
            <a:endParaRPr/>
          </a:p>
        </p:txBody>
      </p:sp>
      <p:sp>
        <p:nvSpPr>
          <p:cNvPr id="190" name="Google Shape;190;p3"/>
          <p:cNvSpPr txBox="1"/>
          <p:nvPr/>
        </p:nvSpPr>
        <p:spPr>
          <a:xfrm>
            <a:off x="8669218" y="3172109"/>
            <a:ext cx="29602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0</a:t>
            </a:r>
            <a:endParaRPr/>
          </a:p>
        </p:txBody>
      </p:sp>
      <p:sp>
        <p:nvSpPr>
          <p:cNvPr id="191" name="Google Shape;191;p3"/>
          <p:cNvSpPr txBox="1"/>
          <p:nvPr/>
        </p:nvSpPr>
        <p:spPr>
          <a:xfrm>
            <a:off x="8891135" y="3172109"/>
            <a:ext cx="2691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4</a:t>
            </a:r>
            <a:endParaRPr/>
          </a:p>
        </p:txBody>
      </p:sp>
      <p:sp>
        <p:nvSpPr>
          <p:cNvPr id="192" name="Google Shape;192;p3"/>
          <p:cNvSpPr txBox="1"/>
          <p:nvPr/>
        </p:nvSpPr>
        <p:spPr>
          <a:xfrm>
            <a:off x="10659143" y="3152332"/>
            <a:ext cx="29602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0</a:t>
            </a:r>
            <a:endParaRPr/>
          </a:p>
        </p:txBody>
      </p:sp>
      <p:sp>
        <p:nvSpPr>
          <p:cNvPr id="193" name="Google Shape;193;p3"/>
          <p:cNvSpPr txBox="1"/>
          <p:nvPr/>
        </p:nvSpPr>
        <p:spPr>
          <a:xfrm>
            <a:off x="10881060" y="3152332"/>
            <a:ext cx="2691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5</a:t>
            </a:r>
            <a:endParaRPr/>
          </a:p>
        </p:txBody>
      </p:sp>
      <p:sp>
        <p:nvSpPr>
          <p:cNvPr id="194" name="Google Shape;194;p3"/>
          <p:cNvSpPr txBox="1"/>
          <p:nvPr/>
        </p:nvSpPr>
        <p:spPr>
          <a:xfrm>
            <a:off x="2931452" y="5647093"/>
            <a:ext cx="29602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0</a:t>
            </a:r>
            <a:endParaRPr/>
          </a:p>
        </p:txBody>
      </p:sp>
      <p:sp>
        <p:nvSpPr>
          <p:cNvPr id="195" name="Google Shape;195;p3"/>
          <p:cNvSpPr txBox="1"/>
          <p:nvPr/>
        </p:nvSpPr>
        <p:spPr>
          <a:xfrm>
            <a:off x="3153369" y="5647093"/>
            <a:ext cx="2691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6</a:t>
            </a:r>
            <a:endParaRPr/>
          </a:p>
        </p:txBody>
      </p:sp>
      <p:sp>
        <p:nvSpPr>
          <p:cNvPr id="196" name="Google Shape;196;p3"/>
          <p:cNvSpPr txBox="1"/>
          <p:nvPr/>
        </p:nvSpPr>
        <p:spPr>
          <a:xfrm>
            <a:off x="4814719" y="5637614"/>
            <a:ext cx="29602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0</a:t>
            </a:r>
            <a:endParaRPr/>
          </a:p>
        </p:txBody>
      </p:sp>
      <p:sp>
        <p:nvSpPr>
          <p:cNvPr id="197" name="Google Shape;197;p3"/>
          <p:cNvSpPr txBox="1"/>
          <p:nvPr/>
        </p:nvSpPr>
        <p:spPr>
          <a:xfrm>
            <a:off x="5036636" y="5637614"/>
            <a:ext cx="26911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7</a:t>
            </a:r>
            <a:endParaRPr/>
          </a:p>
        </p:txBody>
      </p:sp>
      <p:grpSp>
        <p:nvGrpSpPr>
          <p:cNvPr id="198" name="Google Shape;198;p3"/>
          <p:cNvGrpSpPr/>
          <p:nvPr/>
        </p:nvGrpSpPr>
        <p:grpSpPr>
          <a:xfrm rot="5400000">
            <a:off x="8651581" y="4014543"/>
            <a:ext cx="338553" cy="303279"/>
            <a:chOff x="8356922" y="3429000"/>
            <a:chExt cx="676604" cy="381964"/>
          </a:xfrm>
        </p:grpSpPr>
        <p:sp>
          <p:nvSpPr>
            <p:cNvPr id="199" name="Google Shape;199;p3"/>
            <p:cNvSpPr/>
            <p:nvPr/>
          </p:nvSpPr>
          <p:spPr>
            <a:xfrm>
              <a:off x="8356922" y="3429000"/>
              <a:ext cx="381964" cy="381964"/>
            </a:xfrm>
            <a:prstGeom prst="chevron">
              <a:avLst>
                <a:gd name="adj" fmla="val 50000"/>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0" name="Google Shape;200;p3"/>
            <p:cNvSpPr/>
            <p:nvPr/>
          </p:nvSpPr>
          <p:spPr>
            <a:xfrm>
              <a:off x="8651562" y="3429000"/>
              <a:ext cx="381964" cy="381964"/>
            </a:xfrm>
            <a:prstGeom prst="chevron">
              <a:avLst>
                <a:gd name="adj" fmla="val 50000"/>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30"/>
          <p:cNvSpPr/>
          <p:nvPr/>
        </p:nvSpPr>
        <p:spPr>
          <a:xfrm>
            <a:off x="-514895" y="2063570"/>
            <a:ext cx="2527534" cy="2024810"/>
          </a:xfrm>
          <a:prstGeom prst="roundRect">
            <a:avLst>
              <a:gd name="adj" fmla="val 11172"/>
            </a:avLst>
          </a:prstGeom>
          <a:solidFill>
            <a:srgbClr val="CD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4" name="Google Shape;1254;p30"/>
          <p:cNvSpPr/>
          <p:nvPr/>
        </p:nvSpPr>
        <p:spPr>
          <a:xfrm>
            <a:off x="4618299" y="130088"/>
            <a:ext cx="7573701" cy="44094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5" name="Google Shape;1255;p30"/>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1256" name="Google Shape;1256;p30"/>
          <p:cNvSpPr/>
          <p:nvPr/>
        </p:nvSpPr>
        <p:spPr>
          <a:xfrm>
            <a:off x="-11575" y="-49066"/>
            <a:ext cx="5105864"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7" name="Google Shape;1257;p30"/>
          <p:cNvSpPr txBox="1"/>
          <p:nvPr/>
        </p:nvSpPr>
        <p:spPr>
          <a:xfrm>
            <a:off x="429386" y="130088"/>
            <a:ext cx="4229235"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PERTANYAAN 309b</a:t>
            </a:r>
            <a:endParaRPr sz="1600" dirty="0">
              <a:latin typeface="Franklin Gothic Medium Cond" panose="020B0606030402020204" pitchFamily="34" charset="0"/>
            </a:endParaRPr>
          </a:p>
        </p:txBody>
      </p:sp>
      <p:sp>
        <p:nvSpPr>
          <p:cNvPr id="1258" name="Google Shape;1258;p30"/>
          <p:cNvSpPr txBox="1"/>
          <p:nvPr/>
        </p:nvSpPr>
        <p:spPr>
          <a:xfrm>
            <a:off x="8542117" y="141663"/>
            <a:ext cx="322049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142850"/>
                </a:solidFill>
                <a:latin typeface="Calibri"/>
                <a:ea typeface="Calibri"/>
                <a:cs typeface="Calibri"/>
                <a:sym typeface="Calibri"/>
              </a:rPr>
              <a:t>lihat buku pedoman halaman 77</a:t>
            </a:r>
            <a:endParaRPr/>
          </a:p>
        </p:txBody>
      </p:sp>
      <p:sp>
        <p:nvSpPr>
          <p:cNvPr id="1259" name="Google Shape;1259;p30"/>
          <p:cNvSpPr/>
          <p:nvPr/>
        </p:nvSpPr>
        <p:spPr>
          <a:xfrm>
            <a:off x="2316567" y="2065127"/>
            <a:ext cx="4787582" cy="213930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0" name="Google Shape;1260;p30"/>
          <p:cNvSpPr/>
          <p:nvPr/>
        </p:nvSpPr>
        <p:spPr>
          <a:xfrm>
            <a:off x="2316567" y="4300233"/>
            <a:ext cx="4787582" cy="213930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1" name="Google Shape;1261;p30"/>
          <p:cNvSpPr/>
          <p:nvPr/>
        </p:nvSpPr>
        <p:spPr>
          <a:xfrm>
            <a:off x="7203527" y="2065127"/>
            <a:ext cx="4787582" cy="213930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2" name="Google Shape;1262;p30"/>
          <p:cNvSpPr/>
          <p:nvPr/>
        </p:nvSpPr>
        <p:spPr>
          <a:xfrm>
            <a:off x="7203527" y="4300233"/>
            <a:ext cx="4787582" cy="213930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63" name="Google Shape;1263;p30"/>
          <p:cNvPicPr preferRelativeResize="0"/>
          <p:nvPr/>
        </p:nvPicPr>
        <p:blipFill rotWithShape="1">
          <a:blip r:embed="rId3">
            <a:alphaModFix/>
          </a:blip>
          <a:srcRect/>
          <a:stretch/>
        </p:blipFill>
        <p:spPr>
          <a:xfrm>
            <a:off x="2491509" y="2228391"/>
            <a:ext cx="2591114" cy="1799739"/>
          </a:xfrm>
          <a:prstGeom prst="rect">
            <a:avLst/>
          </a:prstGeom>
          <a:noFill/>
          <a:ln>
            <a:noFill/>
          </a:ln>
        </p:spPr>
      </p:pic>
      <p:pic>
        <p:nvPicPr>
          <p:cNvPr id="1264" name="Google Shape;1264;p30"/>
          <p:cNvPicPr preferRelativeResize="0"/>
          <p:nvPr/>
        </p:nvPicPr>
        <p:blipFill rotWithShape="1">
          <a:blip r:embed="rId4">
            <a:alphaModFix/>
          </a:blip>
          <a:srcRect/>
          <a:stretch/>
        </p:blipFill>
        <p:spPr>
          <a:xfrm>
            <a:off x="8105920" y="2176991"/>
            <a:ext cx="2859029" cy="1929212"/>
          </a:xfrm>
          <a:prstGeom prst="rect">
            <a:avLst/>
          </a:prstGeom>
          <a:noFill/>
          <a:ln>
            <a:noFill/>
          </a:ln>
        </p:spPr>
      </p:pic>
      <p:pic>
        <p:nvPicPr>
          <p:cNvPr id="1265" name="Google Shape;1265;p30"/>
          <p:cNvPicPr preferRelativeResize="0"/>
          <p:nvPr/>
        </p:nvPicPr>
        <p:blipFill rotWithShape="1">
          <a:blip r:embed="rId5">
            <a:alphaModFix/>
          </a:blip>
          <a:srcRect/>
          <a:stretch/>
        </p:blipFill>
        <p:spPr>
          <a:xfrm>
            <a:off x="3041305" y="4392880"/>
            <a:ext cx="3338106" cy="1954013"/>
          </a:xfrm>
          <a:prstGeom prst="rect">
            <a:avLst/>
          </a:prstGeom>
          <a:noFill/>
          <a:ln>
            <a:noFill/>
          </a:ln>
        </p:spPr>
      </p:pic>
      <p:pic>
        <p:nvPicPr>
          <p:cNvPr id="1266" name="Google Shape;1266;p30"/>
          <p:cNvPicPr preferRelativeResize="0"/>
          <p:nvPr/>
        </p:nvPicPr>
        <p:blipFill rotWithShape="1">
          <a:blip r:embed="rId6">
            <a:alphaModFix/>
          </a:blip>
          <a:srcRect/>
          <a:stretch/>
        </p:blipFill>
        <p:spPr>
          <a:xfrm>
            <a:off x="7353484" y="4376877"/>
            <a:ext cx="4160106" cy="1986018"/>
          </a:xfrm>
          <a:prstGeom prst="rect">
            <a:avLst/>
          </a:prstGeom>
          <a:noFill/>
          <a:ln>
            <a:noFill/>
          </a:ln>
        </p:spPr>
      </p:pic>
      <p:sp>
        <p:nvSpPr>
          <p:cNvPr id="1267" name="Google Shape;1267;p30"/>
          <p:cNvSpPr/>
          <p:nvPr/>
        </p:nvSpPr>
        <p:spPr>
          <a:xfrm>
            <a:off x="2316543" y="2064867"/>
            <a:ext cx="1222375" cy="314498"/>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8" name="Google Shape;1268;p30"/>
          <p:cNvSpPr txBox="1"/>
          <p:nvPr/>
        </p:nvSpPr>
        <p:spPr>
          <a:xfrm>
            <a:off x="2496754" y="2023041"/>
            <a:ext cx="87100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KODE 1</a:t>
            </a:r>
            <a:endParaRPr/>
          </a:p>
        </p:txBody>
      </p:sp>
      <p:sp>
        <p:nvSpPr>
          <p:cNvPr id="1269" name="Google Shape;1269;p30"/>
          <p:cNvSpPr/>
          <p:nvPr/>
        </p:nvSpPr>
        <p:spPr>
          <a:xfrm>
            <a:off x="7203527" y="2064867"/>
            <a:ext cx="1222375" cy="314498"/>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0" name="Google Shape;1270;p30"/>
          <p:cNvSpPr txBox="1"/>
          <p:nvPr/>
        </p:nvSpPr>
        <p:spPr>
          <a:xfrm>
            <a:off x="7383738" y="2023041"/>
            <a:ext cx="87100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KODE 2</a:t>
            </a:r>
            <a:endParaRPr/>
          </a:p>
        </p:txBody>
      </p:sp>
      <p:sp>
        <p:nvSpPr>
          <p:cNvPr id="1271" name="Google Shape;1271;p30"/>
          <p:cNvSpPr/>
          <p:nvPr/>
        </p:nvSpPr>
        <p:spPr>
          <a:xfrm>
            <a:off x="2316543" y="4293310"/>
            <a:ext cx="1222375" cy="314498"/>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2" name="Google Shape;1272;p30"/>
          <p:cNvSpPr txBox="1"/>
          <p:nvPr/>
        </p:nvSpPr>
        <p:spPr>
          <a:xfrm>
            <a:off x="2496754" y="4251484"/>
            <a:ext cx="87100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KODE 3</a:t>
            </a:r>
            <a:endParaRPr/>
          </a:p>
        </p:txBody>
      </p:sp>
      <p:sp>
        <p:nvSpPr>
          <p:cNvPr id="1273" name="Google Shape;1273;p30"/>
          <p:cNvSpPr/>
          <p:nvPr/>
        </p:nvSpPr>
        <p:spPr>
          <a:xfrm>
            <a:off x="7203527" y="4293310"/>
            <a:ext cx="1222375" cy="314498"/>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4" name="Google Shape;1274;p30"/>
          <p:cNvSpPr txBox="1"/>
          <p:nvPr/>
        </p:nvSpPr>
        <p:spPr>
          <a:xfrm>
            <a:off x="7383738" y="4251484"/>
            <a:ext cx="87100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KODE 4</a:t>
            </a:r>
            <a:endParaRPr/>
          </a:p>
        </p:txBody>
      </p:sp>
      <p:pic>
        <p:nvPicPr>
          <p:cNvPr id="1275" name="Google Shape;1275;p30"/>
          <p:cNvPicPr preferRelativeResize="0"/>
          <p:nvPr/>
        </p:nvPicPr>
        <p:blipFill rotWithShape="1">
          <a:blip r:embed="rId7">
            <a:alphaModFix/>
          </a:blip>
          <a:srcRect l="49318" t="5679" r="2634" b="5679"/>
          <a:stretch/>
        </p:blipFill>
        <p:spPr>
          <a:xfrm>
            <a:off x="5158957" y="2222116"/>
            <a:ext cx="1734243" cy="1799738"/>
          </a:xfrm>
          <a:prstGeom prst="rect">
            <a:avLst/>
          </a:prstGeom>
          <a:noFill/>
          <a:ln>
            <a:noFill/>
          </a:ln>
        </p:spPr>
      </p:pic>
      <p:sp>
        <p:nvSpPr>
          <p:cNvPr id="1276" name="Google Shape;1276;p30"/>
          <p:cNvSpPr txBox="1"/>
          <p:nvPr/>
        </p:nvSpPr>
        <p:spPr>
          <a:xfrm>
            <a:off x="282700" y="2379336"/>
            <a:ext cx="1874801"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Kloset adalah tempat duduk/jongkok yang digunakan di WC/kakus</a:t>
            </a:r>
            <a:endParaRPr sz="1800" i="1">
              <a:solidFill>
                <a:schemeClr val="dk1"/>
              </a:solidFill>
              <a:latin typeface="Calibri"/>
              <a:ea typeface="Calibri"/>
              <a:cs typeface="Calibri"/>
              <a:sym typeface="Calibri"/>
            </a:endParaRPr>
          </a:p>
        </p:txBody>
      </p:sp>
      <p:sp>
        <p:nvSpPr>
          <p:cNvPr id="1277" name="Google Shape;1277;p30"/>
          <p:cNvSpPr txBox="1"/>
          <p:nvPr/>
        </p:nvSpPr>
        <p:spPr>
          <a:xfrm>
            <a:off x="247362" y="1689679"/>
            <a:ext cx="697627"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0">
                <a:solidFill>
                  <a:schemeClr val="dk1"/>
                </a:solidFill>
                <a:latin typeface="Arial Black"/>
                <a:ea typeface="Arial Black"/>
                <a:cs typeface="Arial Black"/>
                <a:sym typeface="Arial Black"/>
              </a:rPr>
              <a:t>“</a:t>
            </a:r>
            <a:endParaRPr/>
          </a:p>
        </p:txBody>
      </p:sp>
      <p:pic>
        <p:nvPicPr>
          <p:cNvPr id="1278" name="Google Shape;1278;p30"/>
          <p:cNvPicPr preferRelativeResize="0"/>
          <p:nvPr/>
        </p:nvPicPr>
        <p:blipFill rotWithShape="1">
          <a:blip r:embed="rId8">
            <a:alphaModFix/>
          </a:blip>
          <a:srcRect/>
          <a:stretch/>
        </p:blipFill>
        <p:spPr>
          <a:xfrm>
            <a:off x="509298" y="1029057"/>
            <a:ext cx="11173404" cy="657743"/>
          </a:xfrm>
          <a:prstGeom prst="roundRect">
            <a:avLst>
              <a:gd name="adj" fmla="val 16667"/>
            </a:avLst>
          </a:prstGeom>
          <a:noFill/>
          <a:ln w="9525" cap="flat" cmpd="sng">
            <a:solidFill>
              <a:schemeClr val="dk1"/>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31"/>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5" name="Google Shape;1285;p31"/>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6" name="Google Shape;1286;p31"/>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1287" name="Google Shape;1287;p31"/>
          <p:cNvSpPr/>
          <p:nvPr/>
        </p:nvSpPr>
        <p:spPr>
          <a:xfrm>
            <a:off x="-11575" y="-49066"/>
            <a:ext cx="5105864"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8" name="Google Shape;1288;p31"/>
          <p:cNvSpPr txBox="1"/>
          <p:nvPr/>
        </p:nvSpPr>
        <p:spPr>
          <a:xfrm>
            <a:off x="677973" y="130088"/>
            <a:ext cx="3922228"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PERTANYAAN 310</a:t>
            </a:r>
            <a:endParaRPr sz="1600" dirty="0">
              <a:latin typeface="Franklin Gothic Medium Cond" panose="020B0606030402020204" pitchFamily="34" charset="0"/>
            </a:endParaRPr>
          </a:p>
        </p:txBody>
      </p:sp>
      <p:sp>
        <p:nvSpPr>
          <p:cNvPr id="1289" name="Google Shape;1289;p31"/>
          <p:cNvSpPr txBox="1"/>
          <p:nvPr/>
        </p:nvSpPr>
        <p:spPr>
          <a:xfrm>
            <a:off x="8542117" y="141663"/>
            <a:ext cx="3525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lihat buku pedoman halaman 77-78</a:t>
            </a:r>
            <a:endParaRPr/>
          </a:p>
        </p:txBody>
      </p:sp>
      <p:sp>
        <p:nvSpPr>
          <p:cNvPr id="1290" name="Google Shape;1290;p31"/>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1" name="Google Shape;1291;p31"/>
          <p:cNvSpPr/>
          <p:nvPr/>
        </p:nvSpPr>
        <p:spPr>
          <a:xfrm>
            <a:off x="1078117" y="2312513"/>
            <a:ext cx="3125953" cy="1922624"/>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2" name="Google Shape;1292;p31"/>
          <p:cNvSpPr/>
          <p:nvPr/>
        </p:nvSpPr>
        <p:spPr>
          <a:xfrm>
            <a:off x="2916048" y="4323173"/>
            <a:ext cx="3125953" cy="1922624"/>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3" name="Google Shape;1293;p31"/>
          <p:cNvSpPr/>
          <p:nvPr/>
        </p:nvSpPr>
        <p:spPr>
          <a:xfrm>
            <a:off x="4461903" y="2312513"/>
            <a:ext cx="3125953" cy="1922624"/>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4" name="Google Shape;1294;p31"/>
          <p:cNvSpPr/>
          <p:nvPr/>
        </p:nvSpPr>
        <p:spPr>
          <a:xfrm>
            <a:off x="6299834" y="4323173"/>
            <a:ext cx="3125953" cy="1922624"/>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5" name="Google Shape;1295;p31"/>
          <p:cNvSpPr/>
          <p:nvPr/>
        </p:nvSpPr>
        <p:spPr>
          <a:xfrm>
            <a:off x="7845689" y="2312513"/>
            <a:ext cx="3125953" cy="1922624"/>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96" name="Google Shape;1296;p31"/>
          <p:cNvPicPr preferRelativeResize="0"/>
          <p:nvPr/>
        </p:nvPicPr>
        <p:blipFill rotWithShape="1">
          <a:blip r:embed="rId3">
            <a:alphaModFix/>
          </a:blip>
          <a:srcRect t="23565" b="5903"/>
          <a:stretch/>
        </p:blipFill>
        <p:spPr>
          <a:xfrm>
            <a:off x="1079634" y="2511954"/>
            <a:ext cx="3125953" cy="1723183"/>
          </a:xfrm>
          <a:prstGeom prst="rect">
            <a:avLst/>
          </a:prstGeom>
          <a:noFill/>
          <a:ln>
            <a:noFill/>
          </a:ln>
        </p:spPr>
      </p:pic>
      <p:sp>
        <p:nvSpPr>
          <p:cNvPr id="1297" name="Google Shape;1297;p31"/>
          <p:cNvSpPr/>
          <p:nvPr/>
        </p:nvSpPr>
        <p:spPr>
          <a:xfrm>
            <a:off x="1076111" y="2312513"/>
            <a:ext cx="3125953" cy="314498"/>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8" name="Google Shape;1298;p31"/>
          <p:cNvSpPr txBox="1"/>
          <p:nvPr/>
        </p:nvSpPr>
        <p:spPr>
          <a:xfrm>
            <a:off x="1487746" y="2270687"/>
            <a:ext cx="23026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KODE 1 TANGKI SEPTIK</a:t>
            </a:r>
            <a:endParaRPr/>
          </a:p>
        </p:txBody>
      </p:sp>
      <p:pic>
        <p:nvPicPr>
          <p:cNvPr id="1299" name="Google Shape;1299;p31"/>
          <p:cNvPicPr preferRelativeResize="0"/>
          <p:nvPr/>
        </p:nvPicPr>
        <p:blipFill rotWithShape="1">
          <a:blip r:embed="rId4">
            <a:alphaModFix/>
          </a:blip>
          <a:srcRect b="2770"/>
          <a:stretch/>
        </p:blipFill>
        <p:spPr>
          <a:xfrm>
            <a:off x="4458380" y="2469289"/>
            <a:ext cx="3129407" cy="1774352"/>
          </a:xfrm>
          <a:prstGeom prst="rect">
            <a:avLst/>
          </a:prstGeom>
          <a:noFill/>
          <a:ln>
            <a:noFill/>
          </a:ln>
        </p:spPr>
      </p:pic>
      <p:sp>
        <p:nvSpPr>
          <p:cNvPr id="1300" name="Google Shape;1300;p31"/>
          <p:cNvSpPr/>
          <p:nvPr/>
        </p:nvSpPr>
        <p:spPr>
          <a:xfrm>
            <a:off x="4461903" y="2312513"/>
            <a:ext cx="3125953" cy="314498"/>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1" name="Google Shape;1301;p31"/>
          <p:cNvSpPr txBox="1"/>
          <p:nvPr/>
        </p:nvSpPr>
        <p:spPr>
          <a:xfrm>
            <a:off x="5384962" y="2270687"/>
            <a:ext cx="13140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KODE 2 IPAL</a:t>
            </a:r>
            <a:endParaRPr/>
          </a:p>
        </p:txBody>
      </p:sp>
      <p:pic>
        <p:nvPicPr>
          <p:cNvPr id="1302" name="Google Shape;1302;p31"/>
          <p:cNvPicPr preferRelativeResize="0"/>
          <p:nvPr/>
        </p:nvPicPr>
        <p:blipFill rotWithShape="1">
          <a:blip r:embed="rId5">
            <a:alphaModFix/>
          </a:blip>
          <a:srcRect/>
          <a:stretch/>
        </p:blipFill>
        <p:spPr>
          <a:xfrm>
            <a:off x="7848330" y="2403400"/>
            <a:ext cx="3124194" cy="1851971"/>
          </a:xfrm>
          <a:prstGeom prst="rect">
            <a:avLst/>
          </a:prstGeom>
          <a:noFill/>
          <a:ln>
            <a:noFill/>
          </a:ln>
        </p:spPr>
      </p:pic>
      <p:sp>
        <p:nvSpPr>
          <p:cNvPr id="1303" name="Google Shape;1303;p31"/>
          <p:cNvSpPr/>
          <p:nvPr/>
        </p:nvSpPr>
        <p:spPr>
          <a:xfrm>
            <a:off x="7845320" y="2312513"/>
            <a:ext cx="3124194" cy="314498"/>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4" name="Google Shape;1304;p31"/>
          <p:cNvSpPr txBox="1"/>
          <p:nvPr/>
        </p:nvSpPr>
        <p:spPr>
          <a:xfrm>
            <a:off x="8720369" y="2270687"/>
            <a:ext cx="141083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KODE 3 LAUT</a:t>
            </a:r>
            <a:endParaRPr/>
          </a:p>
        </p:txBody>
      </p:sp>
      <p:pic>
        <p:nvPicPr>
          <p:cNvPr id="1305" name="Google Shape;1305;p31"/>
          <p:cNvPicPr preferRelativeResize="0"/>
          <p:nvPr/>
        </p:nvPicPr>
        <p:blipFill rotWithShape="1">
          <a:blip r:embed="rId6">
            <a:alphaModFix/>
          </a:blip>
          <a:srcRect t="13068"/>
          <a:stretch/>
        </p:blipFill>
        <p:spPr>
          <a:xfrm>
            <a:off x="2923014" y="4519448"/>
            <a:ext cx="3112019" cy="1726349"/>
          </a:xfrm>
          <a:prstGeom prst="rect">
            <a:avLst/>
          </a:prstGeom>
          <a:noFill/>
          <a:ln>
            <a:noFill/>
          </a:ln>
        </p:spPr>
      </p:pic>
      <p:sp>
        <p:nvSpPr>
          <p:cNvPr id="1306" name="Google Shape;1306;p31"/>
          <p:cNvSpPr/>
          <p:nvPr/>
        </p:nvSpPr>
        <p:spPr>
          <a:xfrm>
            <a:off x="2914042" y="4318976"/>
            <a:ext cx="3127959" cy="314498"/>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7" name="Google Shape;1307;p31"/>
          <p:cNvSpPr txBox="1"/>
          <p:nvPr/>
        </p:nvSpPr>
        <p:spPr>
          <a:xfrm>
            <a:off x="3290396" y="4277150"/>
            <a:ext cx="24215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KODE 4 LUBANG TANAH</a:t>
            </a:r>
            <a:endParaRPr/>
          </a:p>
        </p:txBody>
      </p:sp>
      <p:pic>
        <p:nvPicPr>
          <p:cNvPr id="1308" name="Google Shape;1308;p31"/>
          <p:cNvPicPr preferRelativeResize="0"/>
          <p:nvPr/>
        </p:nvPicPr>
        <p:blipFill rotWithShape="1">
          <a:blip r:embed="rId7">
            <a:alphaModFix/>
          </a:blip>
          <a:srcRect b="17105"/>
          <a:stretch/>
        </p:blipFill>
        <p:spPr>
          <a:xfrm>
            <a:off x="6311163" y="4476226"/>
            <a:ext cx="3129755" cy="1769572"/>
          </a:xfrm>
          <a:prstGeom prst="rect">
            <a:avLst/>
          </a:prstGeom>
          <a:noFill/>
          <a:ln>
            <a:noFill/>
          </a:ln>
        </p:spPr>
      </p:pic>
      <p:sp>
        <p:nvSpPr>
          <p:cNvPr id="1309" name="Google Shape;1309;p31"/>
          <p:cNvSpPr/>
          <p:nvPr/>
        </p:nvSpPr>
        <p:spPr>
          <a:xfrm>
            <a:off x="6299834" y="4318976"/>
            <a:ext cx="3124194" cy="314498"/>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0" name="Google Shape;1310;p31"/>
          <p:cNvSpPr txBox="1"/>
          <p:nvPr/>
        </p:nvSpPr>
        <p:spPr>
          <a:xfrm>
            <a:off x="6699040" y="4277150"/>
            <a:ext cx="269443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KODE 6 TANAH LAPANG</a:t>
            </a:r>
            <a:endParaRPr/>
          </a:p>
        </p:txBody>
      </p:sp>
      <p:pic>
        <p:nvPicPr>
          <p:cNvPr id="1311" name="Google Shape;1311;p31"/>
          <p:cNvPicPr preferRelativeResize="0"/>
          <p:nvPr/>
        </p:nvPicPr>
        <p:blipFill rotWithShape="1">
          <a:blip r:embed="rId8">
            <a:alphaModFix/>
          </a:blip>
          <a:srcRect/>
          <a:stretch/>
        </p:blipFill>
        <p:spPr>
          <a:xfrm>
            <a:off x="432079" y="1166083"/>
            <a:ext cx="11327842" cy="846333"/>
          </a:xfrm>
          <a:prstGeom prst="roundRect">
            <a:avLst>
              <a:gd name="adj" fmla="val 16667"/>
            </a:avLst>
          </a:prstGeom>
          <a:noFill/>
          <a:ln w="9525" cap="flat" cmpd="sng">
            <a:solidFill>
              <a:schemeClr val="dk1"/>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
          <p:cNvSpPr/>
          <p:nvPr/>
        </p:nvSpPr>
        <p:spPr>
          <a:xfrm>
            <a:off x="1307879" y="4457992"/>
            <a:ext cx="9598450" cy="1607957"/>
          </a:xfrm>
          <a:prstGeom prst="roundRect">
            <a:avLst>
              <a:gd name="adj" fmla="val 9836"/>
            </a:avLst>
          </a:prstGeom>
          <a:solidFill>
            <a:srgbClr val="EBFC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 name="Google Shape;206;p4"/>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7" name="Google Shape;207;p4"/>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 name="Google Shape;208;p4"/>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grpSp>
        <p:nvGrpSpPr>
          <p:cNvPr id="209" name="Google Shape;209;p4"/>
          <p:cNvGrpSpPr/>
          <p:nvPr/>
        </p:nvGrpSpPr>
        <p:grpSpPr>
          <a:xfrm>
            <a:off x="-659757" y="95126"/>
            <a:ext cx="437309" cy="3187665"/>
            <a:chOff x="-659757" y="95126"/>
            <a:chExt cx="437309" cy="3187665"/>
          </a:xfrm>
        </p:grpSpPr>
        <p:sp>
          <p:nvSpPr>
            <p:cNvPr id="210" name="Google Shape;210;p4"/>
            <p:cNvSpPr/>
            <p:nvPr/>
          </p:nvSpPr>
          <p:spPr>
            <a:xfrm>
              <a:off x="-659757" y="95126"/>
              <a:ext cx="437309" cy="437309"/>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 name="Google Shape;211;p4"/>
            <p:cNvSpPr/>
            <p:nvPr/>
          </p:nvSpPr>
          <p:spPr>
            <a:xfrm>
              <a:off x="-659757" y="785127"/>
              <a:ext cx="437309" cy="437309"/>
            </a:xfrm>
            <a:prstGeom prst="rect">
              <a:avLst/>
            </a:prstGeom>
            <a:solidFill>
              <a:srgbClr val="27496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4"/>
            <p:cNvSpPr/>
            <p:nvPr/>
          </p:nvSpPr>
          <p:spPr>
            <a:xfrm>
              <a:off x="-659757" y="1471912"/>
              <a:ext cx="437309" cy="437309"/>
            </a:xfrm>
            <a:prstGeom prst="rect">
              <a:avLst/>
            </a:prstGeom>
            <a:solidFill>
              <a:srgbClr val="0C7B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p4"/>
            <p:cNvSpPr/>
            <p:nvPr/>
          </p:nvSpPr>
          <p:spPr>
            <a:xfrm>
              <a:off x="-659757" y="2158697"/>
              <a:ext cx="437309" cy="437309"/>
            </a:xfrm>
            <a:prstGeom prst="rect">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 name="Google Shape;214;p4"/>
            <p:cNvSpPr/>
            <p:nvPr/>
          </p:nvSpPr>
          <p:spPr>
            <a:xfrm>
              <a:off x="-659757" y="2845482"/>
              <a:ext cx="437309" cy="437309"/>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15" name="Google Shape;215;p4"/>
          <p:cNvSpPr txBox="1"/>
          <p:nvPr/>
        </p:nvSpPr>
        <p:spPr>
          <a:xfrm>
            <a:off x="8542117" y="141663"/>
            <a:ext cx="3525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lihat buku pedoman halaman 78-79</a:t>
            </a:r>
            <a:endParaRPr/>
          </a:p>
        </p:txBody>
      </p:sp>
      <p:sp>
        <p:nvSpPr>
          <p:cNvPr id="216" name="Google Shape;216;p4"/>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 name="Google Shape;217;p4"/>
          <p:cNvSpPr txBox="1"/>
          <p:nvPr/>
        </p:nvSpPr>
        <p:spPr>
          <a:xfrm>
            <a:off x="1593874" y="1648502"/>
            <a:ext cx="886630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000000"/>
                </a:solidFill>
                <a:latin typeface="Calibri"/>
                <a:ea typeface="Calibri"/>
                <a:cs typeface="Calibri"/>
                <a:sym typeface="Calibri"/>
              </a:rPr>
              <a:t>Untuk menyambungkan kuesioner halaman 2 dan 3, isikan "Kode" pada kotak yang tersedia pada </a:t>
            </a:r>
            <a:r>
              <a:rPr lang="en-US" sz="1800" b="1" i="1">
                <a:solidFill>
                  <a:srgbClr val="000000"/>
                </a:solidFill>
                <a:latin typeface="Calibri"/>
                <a:ea typeface="Calibri"/>
                <a:cs typeface="Calibri"/>
                <a:sym typeface="Calibri"/>
              </a:rPr>
              <a:t>sudut kanan atas halaman ketiga</a:t>
            </a:r>
            <a:r>
              <a:rPr lang="en-US" sz="1800" i="1">
                <a:solidFill>
                  <a:srgbClr val="000000"/>
                </a:solidFill>
                <a:latin typeface="Calibri"/>
                <a:ea typeface="Calibri"/>
                <a:cs typeface="Calibri"/>
                <a:sym typeface="Calibri"/>
              </a:rPr>
              <a:t>, seperti berikut ini.</a:t>
            </a:r>
            <a:endParaRPr sz="1800" i="1">
              <a:solidFill>
                <a:srgbClr val="000000"/>
              </a:solidFill>
              <a:latin typeface="Calibri"/>
              <a:ea typeface="Calibri"/>
              <a:cs typeface="Calibri"/>
              <a:sym typeface="Calibri"/>
            </a:endParaRPr>
          </a:p>
        </p:txBody>
      </p:sp>
      <p:sp>
        <p:nvSpPr>
          <p:cNvPr id="218" name="Google Shape;218;p4"/>
          <p:cNvSpPr txBox="1"/>
          <p:nvPr/>
        </p:nvSpPr>
        <p:spPr>
          <a:xfrm>
            <a:off x="1440618" y="4830347"/>
            <a:ext cx="4005371" cy="107721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i="1" u="none" strike="noStrike">
                <a:solidFill>
                  <a:schemeClr val="dk1"/>
                </a:solidFill>
                <a:latin typeface="Calibri"/>
                <a:ea typeface="Calibri"/>
                <a:cs typeface="Calibri"/>
                <a:sym typeface="Calibri"/>
              </a:rPr>
              <a:t>Kode 101</a:t>
            </a:r>
            <a:r>
              <a:rPr lang="en-US" sz="1800" b="0" i="0" u="none" strike="noStrike">
                <a:solidFill>
                  <a:schemeClr val="dk1"/>
                </a:solidFill>
                <a:latin typeface="Calibri"/>
                <a:ea typeface="Calibri"/>
                <a:cs typeface="Calibri"/>
                <a:sym typeface="Calibri"/>
              </a:rPr>
              <a:t>: kode Provinsi</a:t>
            </a:r>
            <a:endParaRPr sz="1800" b="0">
              <a:solidFill>
                <a:schemeClr val="dk1"/>
              </a:solidFill>
              <a:latin typeface="Calibri"/>
              <a:ea typeface="Calibri"/>
              <a:cs typeface="Calibri"/>
              <a:sym typeface="Calibri"/>
            </a:endParaRPr>
          </a:p>
          <a:p>
            <a:pPr marL="0" marR="0" lvl="0" indent="0" algn="just" rtl="0">
              <a:spcBef>
                <a:spcPts val="600"/>
              </a:spcBef>
              <a:spcAft>
                <a:spcPts val="0"/>
              </a:spcAft>
              <a:buNone/>
            </a:pPr>
            <a:r>
              <a:rPr lang="en-US" sz="1800" b="1" i="1" u="none" strike="noStrike">
                <a:solidFill>
                  <a:schemeClr val="dk1"/>
                </a:solidFill>
                <a:latin typeface="Calibri"/>
                <a:ea typeface="Calibri"/>
                <a:cs typeface="Calibri"/>
                <a:sym typeface="Calibri"/>
              </a:rPr>
              <a:t>Kode 102</a:t>
            </a:r>
            <a:r>
              <a:rPr lang="en-US" sz="1800" b="0" i="0" u="none" strike="noStrike">
                <a:solidFill>
                  <a:schemeClr val="dk1"/>
                </a:solidFill>
                <a:latin typeface="Calibri"/>
                <a:ea typeface="Calibri"/>
                <a:cs typeface="Calibri"/>
                <a:sym typeface="Calibri"/>
              </a:rPr>
              <a:t>: kode Kabupaten/Kota</a:t>
            </a:r>
            <a:endParaRPr sz="1800" b="0">
              <a:solidFill>
                <a:schemeClr val="dk1"/>
              </a:solidFill>
              <a:latin typeface="Calibri"/>
              <a:ea typeface="Calibri"/>
              <a:cs typeface="Calibri"/>
              <a:sym typeface="Calibri"/>
            </a:endParaRPr>
          </a:p>
          <a:p>
            <a:pPr marL="0" marR="0" lvl="0" indent="0" algn="just" rtl="0">
              <a:spcBef>
                <a:spcPts val="600"/>
              </a:spcBef>
              <a:spcAft>
                <a:spcPts val="0"/>
              </a:spcAft>
              <a:buNone/>
            </a:pPr>
            <a:r>
              <a:rPr lang="en-US" sz="1800" b="1" i="1" u="none" strike="noStrike">
                <a:solidFill>
                  <a:schemeClr val="dk1"/>
                </a:solidFill>
                <a:latin typeface="Calibri"/>
                <a:ea typeface="Calibri"/>
                <a:cs typeface="Calibri"/>
                <a:sym typeface="Calibri"/>
              </a:rPr>
              <a:t>Kode 103</a:t>
            </a:r>
            <a:r>
              <a:rPr lang="en-US" sz="1800" b="0" i="0" u="none" strike="noStrike">
                <a:solidFill>
                  <a:schemeClr val="dk1"/>
                </a:solidFill>
                <a:latin typeface="Calibri"/>
                <a:ea typeface="Calibri"/>
                <a:cs typeface="Calibri"/>
                <a:sym typeface="Calibri"/>
              </a:rPr>
              <a:t>: kode Kecamatan</a:t>
            </a:r>
            <a:endParaRPr sz="1800" b="0" i="0" u="none" strike="noStrike">
              <a:solidFill>
                <a:schemeClr val="dk1"/>
              </a:solidFill>
              <a:latin typeface="Calibri"/>
              <a:ea typeface="Calibri"/>
              <a:cs typeface="Calibri"/>
              <a:sym typeface="Calibri"/>
            </a:endParaRPr>
          </a:p>
        </p:txBody>
      </p:sp>
      <p:sp>
        <p:nvSpPr>
          <p:cNvPr id="219" name="Google Shape;219;p4"/>
          <p:cNvSpPr/>
          <p:nvPr/>
        </p:nvSpPr>
        <p:spPr>
          <a:xfrm>
            <a:off x="1429514" y="1527514"/>
            <a:ext cx="9168024" cy="862630"/>
          </a:xfrm>
          <a:prstGeom prst="roundRect">
            <a:avLst>
              <a:gd name="adj" fmla="val 4520"/>
            </a:avLst>
          </a:prstGeom>
          <a:noFill/>
          <a:ln w="12700" cap="flat" cmpd="sng">
            <a:solidFill>
              <a:srgbClr val="00A8CC"/>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0" name="Google Shape;220;p4"/>
          <p:cNvSpPr txBox="1"/>
          <p:nvPr/>
        </p:nvSpPr>
        <p:spPr>
          <a:xfrm>
            <a:off x="5847539" y="4535223"/>
            <a:ext cx="4749999" cy="143116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b="1" i="1" u="none" strike="noStrike">
                <a:solidFill>
                  <a:schemeClr val="dk1"/>
                </a:solidFill>
                <a:latin typeface="Calibri"/>
                <a:ea typeface="Calibri"/>
                <a:cs typeface="Calibri"/>
                <a:sym typeface="Calibri"/>
              </a:rPr>
              <a:t>Kode 104</a:t>
            </a:r>
            <a:r>
              <a:rPr lang="en-US" sz="1800" b="0" i="0" u="none" strike="noStrike">
                <a:solidFill>
                  <a:schemeClr val="dk1"/>
                </a:solidFill>
                <a:latin typeface="Calibri"/>
                <a:ea typeface="Calibri"/>
                <a:cs typeface="Calibri"/>
                <a:sym typeface="Calibri"/>
              </a:rPr>
              <a:t>: kode Desa/Kelurahan</a:t>
            </a:r>
            <a:endParaRPr sz="1800" b="0">
              <a:solidFill>
                <a:schemeClr val="dk1"/>
              </a:solidFill>
              <a:latin typeface="Calibri"/>
              <a:ea typeface="Calibri"/>
              <a:cs typeface="Calibri"/>
              <a:sym typeface="Calibri"/>
            </a:endParaRPr>
          </a:p>
          <a:p>
            <a:pPr marL="0" marR="0" lvl="0" indent="0" algn="just" rtl="0">
              <a:spcBef>
                <a:spcPts val="600"/>
              </a:spcBef>
              <a:spcAft>
                <a:spcPts val="0"/>
              </a:spcAft>
              <a:buNone/>
            </a:pPr>
            <a:r>
              <a:rPr lang="en-US" sz="1800" b="1" i="1" u="none" strike="noStrike">
                <a:solidFill>
                  <a:schemeClr val="dk1"/>
                </a:solidFill>
                <a:latin typeface="Calibri"/>
                <a:ea typeface="Calibri"/>
                <a:cs typeface="Calibri"/>
                <a:sym typeface="Calibri"/>
              </a:rPr>
              <a:t>Kode 105</a:t>
            </a:r>
            <a:r>
              <a:rPr lang="en-US" sz="1800" b="0" i="0" u="none" strike="noStrike">
                <a:solidFill>
                  <a:schemeClr val="dk1"/>
                </a:solidFill>
                <a:latin typeface="Calibri"/>
                <a:ea typeface="Calibri"/>
                <a:cs typeface="Calibri"/>
                <a:sym typeface="Calibri"/>
              </a:rPr>
              <a:t>: kode SLS/Non SLS</a:t>
            </a:r>
            <a:endParaRPr sz="1800" b="0">
              <a:solidFill>
                <a:schemeClr val="dk1"/>
              </a:solidFill>
              <a:latin typeface="Calibri"/>
              <a:ea typeface="Calibri"/>
              <a:cs typeface="Calibri"/>
              <a:sym typeface="Calibri"/>
            </a:endParaRPr>
          </a:p>
          <a:p>
            <a:pPr marL="0" marR="0" lvl="0" indent="0" algn="just" rtl="0">
              <a:spcBef>
                <a:spcPts val="600"/>
              </a:spcBef>
              <a:spcAft>
                <a:spcPts val="0"/>
              </a:spcAft>
              <a:buNone/>
            </a:pPr>
            <a:r>
              <a:rPr lang="en-US" sz="1800" b="1" i="1" u="none" strike="noStrike">
                <a:solidFill>
                  <a:schemeClr val="dk1"/>
                </a:solidFill>
                <a:latin typeface="Calibri"/>
                <a:ea typeface="Calibri"/>
                <a:cs typeface="Calibri"/>
                <a:sym typeface="Calibri"/>
              </a:rPr>
              <a:t>Kode 109</a:t>
            </a:r>
            <a:r>
              <a:rPr lang="en-US" sz="1800" b="0" i="0" u="none" strike="noStrike">
                <a:solidFill>
                  <a:schemeClr val="dk1"/>
                </a:solidFill>
                <a:latin typeface="Calibri"/>
                <a:ea typeface="Calibri"/>
                <a:cs typeface="Calibri"/>
                <a:sym typeface="Calibri"/>
              </a:rPr>
              <a:t>: nomor urut bangunan tempat tinggal</a:t>
            </a:r>
            <a:endParaRPr sz="1800" b="0">
              <a:solidFill>
                <a:schemeClr val="dk1"/>
              </a:solidFill>
              <a:latin typeface="Calibri"/>
              <a:ea typeface="Calibri"/>
              <a:cs typeface="Calibri"/>
              <a:sym typeface="Calibri"/>
            </a:endParaRPr>
          </a:p>
          <a:p>
            <a:pPr marL="0" marR="0" lvl="0" indent="0" algn="l" rtl="0">
              <a:spcBef>
                <a:spcPts val="600"/>
              </a:spcBef>
              <a:spcAft>
                <a:spcPts val="0"/>
              </a:spcAft>
              <a:buNone/>
            </a:pPr>
            <a:r>
              <a:rPr lang="en-US" sz="1800" b="1" i="1" u="none" strike="noStrike">
                <a:solidFill>
                  <a:schemeClr val="dk1"/>
                </a:solidFill>
                <a:latin typeface="Calibri"/>
                <a:ea typeface="Calibri"/>
                <a:cs typeface="Calibri"/>
                <a:sym typeface="Calibri"/>
              </a:rPr>
              <a:t>Kode 110</a:t>
            </a:r>
            <a:r>
              <a:rPr lang="en-US" sz="1800" b="0" i="0" u="none" strike="noStrike">
                <a:solidFill>
                  <a:schemeClr val="dk1"/>
                </a:solidFill>
                <a:latin typeface="Calibri"/>
                <a:ea typeface="Calibri"/>
                <a:cs typeface="Calibri"/>
                <a:sym typeface="Calibri"/>
              </a:rPr>
              <a:t>: nomor urut keluarga hasil verifikasi</a:t>
            </a:r>
            <a:endParaRPr sz="1800">
              <a:solidFill>
                <a:schemeClr val="dk1"/>
              </a:solidFill>
              <a:latin typeface="Calibri"/>
              <a:ea typeface="Calibri"/>
              <a:cs typeface="Calibri"/>
              <a:sym typeface="Calibri"/>
            </a:endParaRPr>
          </a:p>
        </p:txBody>
      </p:sp>
      <p:sp>
        <p:nvSpPr>
          <p:cNvPr id="221" name="Google Shape;221;p4"/>
          <p:cNvSpPr/>
          <p:nvPr/>
        </p:nvSpPr>
        <p:spPr>
          <a:xfrm>
            <a:off x="1210614" y="4268128"/>
            <a:ext cx="1981572" cy="437309"/>
          </a:xfrm>
          <a:prstGeom prst="roundRect">
            <a:avLst>
              <a:gd name="adj" fmla="val 50000"/>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 name="Google Shape;222;p4"/>
          <p:cNvSpPr txBox="1"/>
          <p:nvPr/>
        </p:nvSpPr>
        <p:spPr>
          <a:xfrm>
            <a:off x="1478125" y="4285980"/>
            <a:ext cx="150906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Keterangan</a:t>
            </a:r>
            <a:endParaRPr sz="2000" b="1">
              <a:solidFill>
                <a:schemeClr val="lt1"/>
              </a:solidFill>
              <a:latin typeface="Calibri"/>
              <a:ea typeface="Calibri"/>
              <a:cs typeface="Calibri"/>
              <a:sym typeface="Calibri"/>
            </a:endParaRPr>
          </a:p>
        </p:txBody>
      </p:sp>
      <p:grpSp>
        <p:nvGrpSpPr>
          <p:cNvPr id="223" name="Google Shape;223;p4"/>
          <p:cNvGrpSpPr/>
          <p:nvPr/>
        </p:nvGrpSpPr>
        <p:grpSpPr>
          <a:xfrm rot="5400000">
            <a:off x="5851370" y="2566871"/>
            <a:ext cx="489258" cy="375017"/>
            <a:chOff x="8356922" y="3429000"/>
            <a:chExt cx="676604" cy="381964"/>
          </a:xfrm>
        </p:grpSpPr>
        <p:sp>
          <p:nvSpPr>
            <p:cNvPr id="224" name="Google Shape;224;p4"/>
            <p:cNvSpPr/>
            <p:nvPr/>
          </p:nvSpPr>
          <p:spPr>
            <a:xfrm>
              <a:off x="8356922" y="3429000"/>
              <a:ext cx="381964" cy="381964"/>
            </a:xfrm>
            <a:prstGeom prst="chevron">
              <a:avLst>
                <a:gd name="adj" fmla="val 50000"/>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25" name="Google Shape;225;p4"/>
            <p:cNvSpPr/>
            <p:nvPr/>
          </p:nvSpPr>
          <p:spPr>
            <a:xfrm>
              <a:off x="8651562" y="3429000"/>
              <a:ext cx="381964" cy="381964"/>
            </a:xfrm>
            <a:prstGeom prst="chevron">
              <a:avLst>
                <a:gd name="adj" fmla="val 50000"/>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226" name="Google Shape;226;p4"/>
          <p:cNvSpPr/>
          <p:nvPr/>
        </p:nvSpPr>
        <p:spPr>
          <a:xfrm>
            <a:off x="7302627" y="1433148"/>
            <a:ext cx="2828912" cy="234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7" name="Google Shape;227;p4"/>
          <p:cNvSpPr/>
          <p:nvPr/>
        </p:nvSpPr>
        <p:spPr>
          <a:xfrm>
            <a:off x="7302627" y="1508039"/>
            <a:ext cx="58420" cy="58420"/>
          </a:xfrm>
          <a:prstGeom prst="ellipse">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8" name="Google Shape;228;p4"/>
          <p:cNvSpPr/>
          <p:nvPr/>
        </p:nvSpPr>
        <p:spPr>
          <a:xfrm>
            <a:off x="10064902" y="1508039"/>
            <a:ext cx="58420" cy="58420"/>
          </a:xfrm>
          <a:prstGeom prst="ellipse">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9" name="Google Shape;229;p4"/>
          <p:cNvSpPr txBox="1"/>
          <p:nvPr/>
        </p:nvSpPr>
        <p:spPr>
          <a:xfrm>
            <a:off x="7413994" y="1307984"/>
            <a:ext cx="2606296"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1">
                <a:solidFill>
                  <a:srgbClr val="C00000"/>
                </a:solidFill>
                <a:latin typeface="Calibri"/>
                <a:ea typeface="Calibri"/>
                <a:cs typeface="Calibri"/>
                <a:sym typeface="Calibri"/>
              </a:rPr>
              <a:t>Anggota Keluarga &gt; 5</a:t>
            </a:r>
            <a:endParaRPr/>
          </a:p>
        </p:txBody>
      </p:sp>
      <p:pic>
        <p:nvPicPr>
          <p:cNvPr id="230" name="Google Shape;230;p4"/>
          <p:cNvPicPr preferRelativeResize="0"/>
          <p:nvPr/>
        </p:nvPicPr>
        <p:blipFill rotWithShape="1">
          <a:blip r:embed="rId3">
            <a:alphaModFix/>
          </a:blip>
          <a:srcRect l="2520" r="1191"/>
          <a:stretch/>
        </p:blipFill>
        <p:spPr>
          <a:xfrm>
            <a:off x="1852387" y="3163321"/>
            <a:ext cx="8483103" cy="778295"/>
          </a:xfrm>
          <a:prstGeom prst="rect">
            <a:avLst/>
          </a:prstGeom>
          <a:noFill/>
          <a:ln w="9525" cap="flat" cmpd="sng">
            <a:solidFill>
              <a:schemeClr val="dk1"/>
            </a:solidFill>
            <a:prstDash val="solid"/>
            <a:round/>
            <a:headEnd type="none" w="sm" len="sm"/>
            <a:tailEnd type="none" w="sm" len="sm"/>
          </a:ln>
        </p:spPr>
      </p:pic>
      <p:sp>
        <p:nvSpPr>
          <p:cNvPr id="231" name="Google Shape;231;p4"/>
          <p:cNvSpPr/>
          <p:nvPr/>
        </p:nvSpPr>
        <p:spPr>
          <a:xfrm>
            <a:off x="10880335" y="2375835"/>
            <a:ext cx="1311665" cy="2614315"/>
          </a:xfrm>
          <a:custGeom>
            <a:avLst/>
            <a:gdLst/>
            <a:ahLst/>
            <a:cxnLst/>
            <a:rect l="l" t="t" r="r" b="b"/>
            <a:pathLst>
              <a:path w="1673524" h="3335547" extrusionOk="0">
                <a:moveTo>
                  <a:pt x="1667774" y="0"/>
                </a:moveTo>
                <a:lnTo>
                  <a:pt x="1673524" y="290"/>
                </a:lnTo>
                <a:lnTo>
                  <a:pt x="1673524" y="3335258"/>
                </a:lnTo>
                <a:lnTo>
                  <a:pt x="1667795" y="3335547"/>
                </a:lnTo>
                <a:lnTo>
                  <a:pt x="1667754" y="3335547"/>
                </a:lnTo>
                <a:lnTo>
                  <a:pt x="1497254" y="3326938"/>
                </a:lnTo>
                <a:cubicBezTo>
                  <a:pt x="656269" y="3241531"/>
                  <a:pt x="0" y="2531292"/>
                  <a:pt x="0" y="1667774"/>
                </a:cubicBezTo>
                <a:cubicBezTo>
                  <a:pt x="0" y="746688"/>
                  <a:pt x="746688" y="0"/>
                  <a:pt x="1667774" y="0"/>
                </a:cubicBezTo>
                <a:close/>
              </a:path>
            </a:pathLst>
          </a:cu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32" name="Google Shape;232;p4"/>
          <p:cNvGrpSpPr/>
          <p:nvPr/>
        </p:nvGrpSpPr>
        <p:grpSpPr>
          <a:xfrm flipH="1">
            <a:off x="10912539" y="2317313"/>
            <a:ext cx="1264798" cy="2337853"/>
            <a:chOff x="-3948300" y="2305698"/>
            <a:chExt cx="1363624" cy="2520522"/>
          </a:xfrm>
        </p:grpSpPr>
        <p:sp>
          <p:nvSpPr>
            <p:cNvPr id="233" name="Google Shape;233;p4"/>
            <p:cNvSpPr/>
            <p:nvPr/>
          </p:nvSpPr>
          <p:spPr>
            <a:xfrm>
              <a:off x="-3699876" y="2305698"/>
              <a:ext cx="337135" cy="359746"/>
            </a:xfrm>
            <a:custGeom>
              <a:avLst/>
              <a:gdLst/>
              <a:ahLst/>
              <a:cxnLst/>
              <a:rect l="l" t="t" r="r" b="b"/>
              <a:pathLst>
                <a:path w="337135" h="359746" extrusionOk="0">
                  <a:moveTo>
                    <a:pt x="55576" y="38879"/>
                  </a:moveTo>
                  <a:cubicBezTo>
                    <a:pt x="55576" y="38879"/>
                    <a:pt x="83199" y="-15033"/>
                    <a:pt x="177211" y="4113"/>
                  </a:cubicBezTo>
                  <a:cubicBezTo>
                    <a:pt x="271222" y="23258"/>
                    <a:pt x="308370" y="84027"/>
                    <a:pt x="301036" y="157275"/>
                  </a:cubicBezTo>
                  <a:cubicBezTo>
                    <a:pt x="293701" y="230522"/>
                    <a:pt x="270841" y="272432"/>
                    <a:pt x="285796" y="307293"/>
                  </a:cubicBezTo>
                  <a:cubicBezTo>
                    <a:pt x="293320" y="324629"/>
                    <a:pt x="337136" y="312056"/>
                    <a:pt x="337136" y="312056"/>
                  </a:cubicBezTo>
                  <a:cubicBezTo>
                    <a:pt x="337136" y="312056"/>
                    <a:pt x="316657" y="337202"/>
                    <a:pt x="243028" y="347394"/>
                  </a:cubicBezTo>
                  <a:cubicBezTo>
                    <a:pt x="164923" y="358062"/>
                    <a:pt x="58053" y="379207"/>
                    <a:pt x="12904" y="318057"/>
                  </a:cubicBezTo>
                  <a:cubicBezTo>
                    <a:pt x="-32244" y="256906"/>
                    <a:pt x="55576" y="38879"/>
                    <a:pt x="55576" y="38879"/>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 name="Google Shape;234;p4"/>
            <p:cNvSpPr/>
            <p:nvPr/>
          </p:nvSpPr>
          <p:spPr>
            <a:xfrm>
              <a:off x="-3201006" y="4578095"/>
              <a:ext cx="102203" cy="172974"/>
            </a:xfrm>
            <a:custGeom>
              <a:avLst/>
              <a:gdLst/>
              <a:ahLst/>
              <a:cxnLst/>
              <a:rect l="l" t="t" r="r" b="b"/>
              <a:pathLst>
                <a:path w="102203" h="172974" extrusionOk="0">
                  <a:moveTo>
                    <a:pt x="102203" y="162878"/>
                  </a:moveTo>
                  <a:lnTo>
                    <a:pt x="44958" y="172974"/>
                  </a:lnTo>
                  <a:lnTo>
                    <a:pt x="21431" y="94869"/>
                  </a:lnTo>
                  <a:lnTo>
                    <a:pt x="0" y="23146"/>
                  </a:lnTo>
                  <a:lnTo>
                    <a:pt x="66008" y="0"/>
                  </a:lnTo>
                  <a:lnTo>
                    <a:pt x="85249" y="86201"/>
                  </a:lnTo>
                  <a:lnTo>
                    <a:pt x="102203" y="162878"/>
                  </a:lnTo>
                  <a:close/>
                </a:path>
              </a:pathLst>
            </a:custGeom>
            <a:solidFill>
              <a:srgbClr val="E489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 name="Google Shape;235;p4"/>
            <p:cNvSpPr/>
            <p:nvPr/>
          </p:nvSpPr>
          <p:spPr>
            <a:xfrm>
              <a:off x="-3200911" y="4578571"/>
              <a:ext cx="85439" cy="95916"/>
            </a:xfrm>
            <a:custGeom>
              <a:avLst/>
              <a:gdLst/>
              <a:ahLst/>
              <a:cxnLst/>
              <a:rect l="l" t="t" r="r" b="b"/>
              <a:pathLst>
                <a:path w="85439" h="95916" extrusionOk="0">
                  <a:moveTo>
                    <a:pt x="85439" y="87535"/>
                  </a:moveTo>
                  <a:lnTo>
                    <a:pt x="21622" y="95917"/>
                  </a:lnTo>
                  <a:lnTo>
                    <a:pt x="0" y="23432"/>
                  </a:lnTo>
                  <a:lnTo>
                    <a:pt x="66008" y="0"/>
                  </a:lnTo>
                  <a:lnTo>
                    <a:pt x="85439" y="87535"/>
                  </a:ln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 name="Google Shape;236;p4"/>
            <p:cNvSpPr/>
            <p:nvPr/>
          </p:nvSpPr>
          <p:spPr>
            <a:xfrm>
              <a:off x="-3557813" y="4599145"/>
              <a:ext cx="76390" cy="168211"/>
            </a:xfrm>
            <a:custGeom>
              <a:avLst/>
              <a:gdLst/>
              <a:ahLst/>
              <a:cxnLst/>
              <a:rect l="l" t="t" r="r" b="b"/>
              <a:pathLst>
                <a:path w="76390" h="168211" extrusionOk="0">
                  <a:moveTo>
                    <a:pt x="76390" y="168212"/>
                  </a:moveTo>
                  <a:lnTo>
                    <a:pt x="18193" y="168212"/>
                  </a:lnTo>
                  <a:lnTo>
                    <a:pt x="8668" y="86296"/>
                  </a:lnTo>
                  <a:lnTo>
                    <a:pt x="0" y="11430"/>
                  </a:lnTo>
                  <a:lnTo>
                    <a:pt x="69152" y="0"/>
                  </a:lnTo>
                  <a:lnTo>
                    <a:pt x="73057" y="89059"/>
                  </a:lnTo>
                  <a:lnTo>
                    <a:pt x="76390" y="168212"/>
                  </a:lnTo>
                  <a:close/>
                </a:path>
              </a:pathLst>
            </a:custGeom>
            <a:solidFill>
              <a:srgbClr val="E4897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 name="Google Shape;237;p4"/>
            <p:cNvSpPr/>
            <p:nvPr/>
          </p:nvSpPr>
          <p:spPr>
            <a:xfrm>
              <a:off x="-3557813" y="4599335"/>
              <a:ext cx="73056" cy="89534"/>
            </a:xfrm>
            <a:custGeom>
              <a:avLst/>
              <a:gdLst/>
              <a:ahLst/>
              <a:cxnLst/>
              <a:rect l="l" t="t" r="r" b="b"/>
              <a:pathLst>
                <a:path w="73056" h="89534" extrusionOk="0">
                  <a:moveTo>
                    <a:pt x="73057" y="89535"/>
                  </a:moveTo>
                  <a:lnTo>
                    <a:pt x="8668" y="86773"/>
                  </a:lnTo>
                  <a:lnTo>
                    <a:pt x="0" y="11621"/>
                  </a:lnTo>
                  <a:lnTo>
                    <a:pt x="69152" y="0"/>
                  </a:lnTo>
                  <a:lnTo>
                    <a:pt x="73057" y="89535"/>
                  </a:ln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 name="Google Shape;238;p4"/>
            <p:cNvSpPr/>
            <p:nvPr/>
          </p:nvSpPr>
          <p:spPr>
            <a:xfrm>
              <a:off x="-3691869" y="3137533"/>
              <a:ext cx="581731" cy="1502759"/>
            </a:xfrm>
            <a:custGeom>
              <a:avLst/>
              <a:gdLst/>
              <a:ahLst/>
              <a:cxnLst/>
              <a:rect l="l" t="t" r="r" b="b"/>
              <a:pathLst>
                <a:path w="581731" h="1502759" extrusionOk="0">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239;p4"/>
            <p:cNvSpPr/>
            <p:nvPr/>
          </p:nvSpPr>
          <p:spPr>
            <a:xfrm>
              <a:off x="-3691869" y="3137533"/>
              <a:ext cx="581731" cy="1502759"/>
            </a:xfrm>
            <a:custGeom>
              <a:avLst/>
              <a:gdLst/>
              <a:ahLst/>
              <a:cxnLst/>
              <a:rect l="l" t="t" r="r" b="b"/>
              <a:pathLst>
                <a:path w="581731" h="1502759" extrusionOk="0">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 name="Google Shape;240;p4"/>
            <p:cNvSpPr/>
            <p:nvPr/>
          </p:nvSpPr>
          <p:spPr>
            <a:xfrm>
              <a:off x="-2818196" y="2552547"/>
              <a:ext cx="233520" cy="142455"/>
            </a:xfrm>
            <a:custGeom>
              <a:avLst/>
              <a:gdLst/>
              <a:ahLst/>
              <a:cxnLst/>
              <a:rect l="l" t="t" r="r" b="b"/>
              <a:pathLst>
                <a:path w="233520" h="142455" extrusionOk="0">
                  <a:moveTo>
                    <a:pt x="3334" y="81305"/>
                  </a:moveTo>
                  <a:lnTo>
                    <a:pt x="123920" y="27298"/>
                  </a:lnTo>
                  <a:cubicBezTo>
                    <a:pt x="123920" y="27298"/>
                    <a:pt x="135731" y="5105"/>
                    <a:pt x="146685" y="1866"/>
                  </a:cubicBezTo>
                  <a:cubicBezTo>
                    <a:pt x="157639" y="-1372"/>
                    <a:pt x="226219" y="-801"/>
                    <a:pt x="231743" y="6819"/>
                  </a:cubicBezTo>
                  <a:cubicBezTo>
                    <a:pt x="237268" y="14439"/>
                    <a:pt x="229362" y="67112"/>
                    <a:pt x="215646" y="72161"/>
                  </a:cubicBezTo>
                  <a:cubicBezTo>
                    <a:pt x="201930" y="77209"/>
                    <a:pt x="142780" y="68160"/>
                    <a:pt x="137541" y="65017"/>
                  </a:cubicBezTo>
                  <a:lnTo>
                    <a:pt x="0" y="142455"/>
                  </a:lnTo>
                  <a:close/>
                </a:path>
              </a:pathLst>
            </a:custGeom>
            <a:solidFill>
              <a:srgbClr val="EEC1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 name="Google Shape;241;p4"/>
            <p:cNvSpPr/>
            <p:nvPr/>
          </p:nvSpPr>
          <p:spPr>
            <a:xfrm>
              <a:off x="-3476088" y="3458526"/>
              <a:ext cx="61150" cy="484822"/>
            </a:xfrm>
            <a:custGeom>
              <a:avLst/>
              <a:gdLst/>
              <a:ahLst/>
              <a:cxnLst/>
              <a:rect l="l" t="t" r="r" b="b"/>
              <a:pathLst>
                <a:path w="61150" h="484822" extrusionOk="0">
                  <a:moveTo>
                    <a:pt x="61150" y="484822"/>
                  </a:moveTo>
                  <a:cubicBezTo>
                    <a:pt x="35433" y="396240"/>
                    <a:pt x="15430" y="317563"/>
                    <a:pt x="0" y="247650"/>
                  </a:cubicBezTo>
                  <a:cubicBezTo>
                    <a:pt x="1281" y="164821"/>
                    <a:pt x="7296" y="82144"/>
                    <a:pt x="18002" y="0"/>
                  </a:cubicBezTo>
                  <a:cubicBezTo>
                    <a:pt x="18002" y="0"/>
                    <a:pt x="58960" y="319469"/>
                    <a:pt x="61150" y="484822"/>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4"/>
            <p:cNvSpPr/>
            <p:nvPr/>
          </p:nvSpPr>
          <p:spPr>
            <a:xfrm>
              <a:off x="-3947875" y="3610824"/>
              <a:ext cx="290096" cy="211809"/>
            </a:xfrm>
            <a:custGeom>
              <a:avLst/>
              <a:gdLst/>
              <a:ahLst/>
              <a:cxnLst/>
              <a:rect l="l" t="t" r="r" b="b"/>
              <a:pathLst>
                <a:path w="290096" h="211809" extrusionOk="0">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F07B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 name="Google Shape;243;p4"/>
            <p:cNvSpPr/>
            <p:nvPr/>
          </p:nvSpPr>
          <p:spPr>
            <a:xfrm>
              <a:off x="-3948300" y="3615123"/>
              <a:ext cx="290096" cy="211809"/>
            </a:xfrm>
            <a:custGeom>
              <a:avLst/>
              <a:gdLst/>
              <a:ahLst/>
              <a:cxnLst/>
              <a:rect l="l" t="t" r="r" b="b"/>
              <a:pathLst>
                <a:path w="290096" h="211809" extrusionOk="0">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EA5455">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244;p4"/>
            <p:cNvSpPr/>
            <p:nvPr/>
          </p:nvSpPr>
          <p:spPr>
            <a:xfrm>
              <a:off x="-3944896" y="3624650"/>
              <a:ext cx="290217" cy="212168"/>
            </a:xfrm>
            <a:custGeom>
              <a:avLst/>
              <a:gdLst/>
              <a:ahLst/>
              <a:cxnLst/>
              <a:rect l="l" t="t" r="r" b="b"/>
              <a:pathLst>
                <a:path w="290217" h="212168" extrusionOk="0">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EA54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4"/>
            <p:cNvSpPr/>
            <p:nvPr/>
          </p:nvSpPr>
          <p:spPr>
            <a:xfrm>
              <a:off x="-3941917" y="3629745"/>
              <a:ext cx="290217" cy="212168"/>
            </a:xfrm>
            <a:custGeom>
              <a:avLst/>
              <a:gdLst/>
              <a:ahLst/>
              <a:cxnLst/>
              <a:rect l="l" t="t" r="r" b="b"/>
              <a:pathLst>
                <a:path w="290217" h="212168" extrusionOk="0">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EA5455">
                <a:alpha val="6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4"/>
            <p:cNvSpPr/>
            <p:nvPr/>
          </p:nvSpPr>
          <p:spPr>
            <a:xfrm>
              <a:off x="-3829877" y="3698836"/>
              <a:ext cx="45022" cy="45540"/>
            </a:xfrm>
            <a:custGeom>
              <a:avLst/>
              <a:gdLst/>
              <a:ahLst/>
              <a:cxnLst/>
              <a:rect l="l" t="t" r="r" b="b"/>
              <a:pathLst>
                <a:path w="45022" h="45540" extrusionOk="0">
                  <a:moveTo>
                    <a:pt x="27844" y="44963"/>
                  </a:moveTo>
                  <a:cubicBezTo>
                    <a:pt x="15587" y="47764"/>
                    <a:pt x="3380" y="40106"/>
                    <a:pt x="578" y="27847"/>
                  </a:cubicBezTo>
                  <a:cubicBezTo>
                    <a:pt x="-2225" y="15588"/>
                    <a:pt x="5439" y="3377"/>
                    <a:pt x="17696" y="577"/>
                  </a:cubicBezTo>
                  <a:cubicBezTo>
                    <a:pt x="29952" y="-2224"/>
                    <a:pt x="42159" y="5444"/>
                    <a:pt x="44962" y="17693"/>
                  </a:cubicBezTo>
                  <a:cubicBezTo>
                    <a:pt x="44971" y="17741"/>
                    <a:pt x="44980" y="17779"/>
                    <a:pt x="44989" y="17817"/>
                  </a:cubicBezTo>
                  <a:cubicBezTo>
                    <a:pt x="45034" y="18103"/>
                    <a:pt x="45034" y="18389"/>
                    <a:pt x="44989" y="18674"/>
                  </a:cubicBezTo>
                  <a:cubicBezTo>
                    <a:pt x="34966" y="22675"/>
                    <a:pt x="29178" y="33219"/>
                    <a:pt x="31178" y="43820"/>
                  </a:cubicBezTo>
                  <a:cubicBezTo>
                    <a:pt x="30095" y="44278"/>
                    <a:pt x="28980" y="44658"/>
                    <a:pt x="27844" y="44963"/>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4"/>
            <p:cNvSpPr/>
            <p:nvPr/>
          </p:nvSpPr>
          <p:spPr>
            <a:xfrm>
              <a:off x="-3888997" y="3444620"/>
              <a:ext cx="113446" cy="251917"/>
            </a:xfrm>
            <a:custGeom>
              <a:avLst/>
              <a:gdLst/>
              <a:ahLst/>
              <a:cxnLst/>
              <a:rect l="l" t="t" r="r" b="b"/>
              <a:pathLst>
                <a:path w="113446" h="251917" extrusionOk="0">
                  <a:moveTo>
                    <a:pt x="59627" y="13526"/>
                  </a:moveTo>
                  <a:lnTo>
                    <a:pt x="92202" y="141541"/>
                  </a:lnTo>
                  <a:cubicBezTo>
                    <a:pt x="92202" y="141541"/>
                    <a:pt x="112014" y="156972"/>
                    <a:pt x="113347" y="168307"/>
                  </a:cubicBezTo>
                  <a:cubicBezTo>
                    <a:pt x="114681" y="179641"/>
                    <a:pt x="102299" y="247079"/>
                    <a:pt x="94297" y="251270"/>
                  </a:cubicBezTo>
                  <a:cubicBezTo>
                    <a:pt x="86297" y="255461"/>
                    <a:pt x="35338" y="238506"/>
                    <a:pt x="32671" y="224219"/>
                  </a:cubicBezTo>
                  <a:cubicBezTo>
                    <a:pt x="30004" y="209931"/>
                    <a:pt x="49244" y="153067"/>
                    <a:pt x="53150" y="148019"/>
                  </a:cubicBezTo>
                  <a:lnTo>
                    <a:pt x="0" y="0"/>
                  </a:lnTo>
                  <a:close/>
                </a:path>
              </a:pathLst>
            </a:custGeom>
            <a:solidFill>
              <a:srgbClr val="EEC1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248;p4"/>
            <p:cNvSpPr/>
            <p:nvPr/>
          </p:nvSpPr>
          <p:spPr>
            <a:xfrm>
              <a:off x="-3727643" y="2689261"/>
              <a:ext cx="434816" cy="804182"/>
            </a:xfrm>
            <a:custGeom>
              <a:avLst/>
              <a:gdLst/>
              <a:ahLst/>
              <a:cxnLst/>
              <a:rect l="l" t="t" r="r" b="b"/>
              <a:pathLst>
                <a:path w="434816" h="804182" extrusionOk="0">
                  <a:moveTo>
                    <a:pt x="377666" y="431509"/>
                  </a:moveTo>
                  <a:cubicBezTo>
                    <a:pt x="389096" y="231484"/>
                    <a:pt x="383953" y="121470"/>
                    <a:pt x="378809" y="66511"/>
                  </a:cubicBezTo>
                  <a:cubicBezTo>
                    <a:pt x="373094" y="7932"/>
                    <a:pt x="364141" y="5741"/>
                    <a:pt x="364141" y="5741"/>
                  </a:cubicBezTo>
                  <a:cubicBezTo>
                    <a:pt x="364141" y="5741"/>
                    <a:pt x="300609" y="-450"/>
                    <a:pt x="245364" y="26"/>
                  </a:cubicBezTo>
                  <a:cubicBezTo>
                    <a:pt x="202584" y="1445"/>
                    <a:pt x="159962" y="5941"/>
                    <a:pt x="117824" y="13456"/>
                  </a:cubicBezTo>
                  <a:cubicBezTo>
                    <a:pt x="77910" y="20114"/>
                    <a:pt x="38532" y="29668"/>
                    <a:pt x="0" y="42031"/>
                  </a:cubicBezTo>
                  <a:cubicBezTo>
                    <a:pt x="6477" y="60415"/>
                    <a:pt x="12287" y="77845"/>
                    <a:pt x="17717" y="94324"/>
                  </a:cubicBezTo>
                  <a:cubicBezTo>
                    <a:pt x="24956" y="116041"/>
                    <a:pt x="31433" y="136138"/>
                    <a:pt x="36767" y="154903"/>
                  </a:cubicBezTo>
                  <a:cubicBezTo>
                    <a:pt x="47720" y="189955"/>
                    <a:pt x="55817" y="220339"/>
                    <a:pt x="63056" y="247581"/>
                  </a:cubicBezTo>
                  <a:cubicBezTo>
                    <a:pt x="80449" y="315637"/>
                    <a:pt x="90696" y="385331"/>
                    <a:pt x="93631" y="455512"/>
                  </a:cubicBezTo>
                  <a:cubicBezTo>
                    <a:pt x="93631" y="455512"/>
                    <a:pt x="23717" y="638201"/>
                    <a:pt x="10097" y="772218"/>
                  </a:cubicBezTo>
                  <a:cubicBezTo>
                    <a:pt x="10097" y="772218"/>
                    <a:pt x="197072" y="811461"/>
                    <a:pt x="270796" y="802984"/>
                  </a:cubicBezTo>
                  <a:cubicBezTo>
                    <a:pt x="327327" y="794925"/>
                    <a:pt x="382505" y="779219"/>
                    <a:pt x="434816" y="75631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 name="Google Shape;249;p4"/>
            <p:cNvSpPr/>
            <p:nvPr/>
          </p:nvSpPr>
          <p:spPr>
            <a:xfrm>
              <a:off x="-3727643" y="2689261"/>
              <a:ext cx="434816" cy="804182"/>
            </a:xfrm>
            <a:custGeom>
              <a:avLst/>
              <a:gdLst/>
              <a:ahLst/>
              <a:cxnLst/>
              <a:rect l="l" t="t" r="r" b="b"/>
              <a:pathLst>
                <a:path w="434816" h="804182" extrusionOk="0">
                  <a:moveTo>
                    <a:pt x="377666" y="431509"/>
                  </a:moveTo>
                  <a:cubicBezTo>
                    <a:pt x="389096" y="231484"/>
                    <a:pt x="383953" y="121470"/>
                    <a:pt x="378809" y="66511"/>
                  </a:cubicBezTo>
                  <a:cubicBezTo>
                    <a:pt x="373094" y="7932"/>
                    <a:pt x="364141" y="5741"/>
                    <a:pt x="364141" y="5741"/>
                  </a:cubicBezTo>
                  <a:cubicBezTo>
                    <a:pt x="364141" y="5741"/>
                    <a:pt x="300609" y="-450"/>
                    <a:pt x="245364" y="26"/>
                  </a:cubicBezTo>
                  <a:cubicBezTo>
                    <a:pt x="202584" y="1445"/>
                    <a:pt x="159962" y="5941"/>
                    <a:pt x="117824" y="13456"/>
                  </a:cubicBezTo>
                  <a:cubicBezTo>
                    <a:pt x="77910" y="20114"/>
                    <a:pt x="38532" y="29668"/>
                    <a:pt x="0" y="42031"/>
                  </a:cubicBezTo>
                  <a:cubicBezTo>
                    <a:pt x="6477" y="60415"/>
                    <a:pt x="12287" y="77845"/>
                    <a:pt x="17717" y="94324"/>
                  </a:cubicBezTo>
                  <a:cubicBezTo>
                    <a:pt x="24956" y="116041"/>
                    <a:pt x="31433" y="136138"/>
                    <a:pt x="36767" y="154903"/>
                  </a:cubicBezTo>
                  <a:cubicBezTo>
                    <a:pt x="47720" y="189955"/>
                    <a:pt x="55817" y="220339"/>
                    <a:pt x="63056" y="247581"/>
                  </a:cubicBezTo>
                  <a:cubicBezTo>
                    <a:pt x="80449" y="315637"/>
                    <a:pt x="90696" y="385331"/>
                    <a:pt x="93631" y="455512"/>
                  </a:cubicBezTo>
                  <a:cubicBezTo>
                    <a:pt x="93631" y="455512"/>
                    <a:pt x="23717" y="638201"/>
                    <a:pt x="10097" y="772218"/>
                  </a:cubicBezTo>
                  <a:cubicBezTo>
                    <a:pt x="10097" y="772218"/>
                    <a:pt x="197072" y="811461"/>
                    <a:pt x="270796" y="802984"/>
                  </a:cubicBezTo>
                  <a:cubicBezTo>
                    <a:pt x="327327" y="794925"/>
                    <a:pt x="382505" y="779219"/>
                    <a:pt x="434816" y="756311"/>
                  </a:cubicBezTo>
                  <a:close/>
                </a:path>
              </a:pathLst>
            </a:custGeom>
            <a:solidFill>
              <a:srgbClr val="FFFFFF">
                <a:alpha val="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0" name="Google Shape;250;p4"/>
            <p:cNvSpPr/>
            <p:nvPr/>
          </p:nvSpPr>
          <p:spPr>
            <a:xfrm>
              <a:off x="-3596866" y="2598419"/>
              <a:ext cx="133880" cy="209740"/>
            </a:xfrm>
            <a:custGeom>
              <a:avLst/>
              <a:gdLst/>
              <a:ahLst/>
              <a:cxnLst/>
              <a:rect l="l" t="t" r="r" b="b"/>
              <a:pathLst>
                <a:path w="133880" h="209740" extrusionOk="0">
                  <a:moveTo>
                    <a:pt x="111348" y="102584"/>
                  </a:moveTo>
                  <a:cubicBezTo>
                    <a:pt x="108601" y="101108"/>
                    <a:pt x="105733" y="99860"/>
                    <a:pt x="102775" y="98869"/>
                  </a:cubicBezTo>
                  <a:cubicBezTo>
                    <a:pt x="96203" y="93726"/>
                    <a:pt x="88202" y="81248"/>
                    <a:pt x="88583" y="51244"/>
                  </a:cubicBezTo>
                  <a:cubicBezTo>
                    <a:pt x="88886" y="39338"/>
                    <a:pt x="90000" y="27470"/>
                    <a:pt x="91917" y="15716"/>
                  </a:cubicBezTo>
                  <a:lnTo>
                    <a:pt x="7621" y="0"/>
                  </a:lnTo>
                  <a:cubicBezTo>
                    <a:pt x="7621" y="0"/>
                    <a:pt x="36196" y="57150"/>
                    <a:pt x="12383" y="98774"/>
                  </a:cubicBezTo>
                  <a:cubicBezTo>
                    <a:pt x="4192" y="102489"/>
                    <a:pt x="-761" y="107633"/>
                    <a:pt x="96" y="114490"/>
                  </a:cubicBezTo>
                  <a:cubicBezTo>
                    <a:pt x="6478" y="163259"/>
                    <a:pt x="111062" y="209740"/>
                    <a:pt x="111062" y="209740"/>
                  </a:cubicBezTo>
                  <a:cubicBezTo>
                    <a:pt x="111062" y="209740"/>
                    <a:pt x="162211" y="130492"/>
                    <a:pt x="111348" y="102584"/>
                  </a:cubicBezTo>
                  <a:close/>
                </a:path>
              </a:pathLst>
            </a:custGeom>
            <a:solidFill>
              <a:srgbClr val="EEC1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1" name="Google Shape;251;p4"/>
            <p:cNvSpPr/>
            <p:nvPr/>
          </p:nvSpPr>
          <p:spPr>
            <a:xfrm>
              <a:off x="-3589245" y="2598133"/>
              <a:ext cx="84296" cy="51244"/>
            </a:xfrm>
            <a:custGeom>
              <a:avLst/>
              <a:gdLst/>
              <a:ahLst/>
              <a:cxnLst/>
              <a:rect l="l" t="t" r="r" b="b"/>
              <a:pathLst>
                <a:path w="84296" h="51244" extrusionOk="0">
                  <a:moveTo>
                    <a:pt x="84296" y="15716"/>
                  </a:moveTo>
                  <a:cubicBezTo>
                    <a:pt x="82379" y="27470"/>
                    <a:pt x="81265" y="39338"/>
                    <a:pt x="80963" y="51244"/>
                  </a:cubicBezTo>
                  <a:cubicBezTo>
                    <a:pt x="23813" y="51244"/>
                    <a:pt x="0" y="0"/>
                    <a:pt x="0" y="0"/>
                  </a:cubicBezTo>
                  <a:close/>
                </a:path>
              </a:pathLst>
            </a:custGeom>
            <a:solidFill>
              <a:srgbClr val="000000">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2" name="Google Shape;252;p4"/>
            <p:cNvSpPr/>
            <p:nvPr/>
          </p:nvSpPr>
          <p:spPr>
            <a:xfrm>
              <a:off x="-3639236" y="2378009"/>
              <a:ext cx="199431" cy="258386"/>
            </a:xfrm>
            <a:custGeom>
              <a:avLst/>
              <a:gdLst/>
              <a:ahLst/>
              <a:cxnLst/>
              <a:rect l="l" t="t" r="r" b="b"/>
              <a:pathLst>
                <a:path w="199431" h="258386" extrusionOk="0">
                  <a:moveTo>
                    <a:pt x="87710" y="287"/>
                  </a:moveTo>
                  <a:cubicBezTo>
                    <a:pt x="160957" y="-3714"/>
                    <a:pt x="186675" y="34196"/>
                    <a:pt x="196105" y="109348"/>
                  </a:cubicBezTo>
                  <a:cubicBezTo>
                    <a:pt x="208011" y="203360"/>
                    <a:pt x="190771" y="271273"/>
                    <a:pt x="98092" y="256319"/>
                  </a:cubicBezTo>
                  <a:cubicBezTo>
                    <a:pt x="-27733" y="235840"/>
                    <a:pt x="-33924" y="6954"/>
                    <a:pt x="87710" y="287"/>
                  </a:cubicBezTo>
                  <a:close/>
                </a:path>
              </a:pathLst>
            </a:custGeom>
            <a:solidFill>
              <a:srgbClr val="EEC1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3" name="Google Shape;253;p4"/>
            <p:cNvSpPr/>
            <p:nvPr/>
          </p:nvSpPr>
          <p:spPr>
            <a:xfrm>
              <a:off x="-3490661" y="2485928"/>
              <a:ext cx="22955" cy="38756"/>
            </a:xfrm>
            <a:custGeom>
              <a:avLst/>
              <a:gdLst/>
              <a:ahLst/>
              <a:cxnLst/>
              <a:rect l="l" t="t" r="r" b="b"/>
              <a:pathLst>
                <a:path w="22955" h="38756" extrusionOk="0">
                  <a:moveTo>
                    <a:pt x="0" y="0"/>
                  </a:moveTo>
                  <a:cubicBezTo>
                    <a:pt x="6465" y="10592"/>
                    <a:pt x="14171" y="20383"/>
                    <a:pt x="22955" y="29146"/>
                  </a:cubicBezTo>
                  <a:cubicBezTo>
                    <a:pt x="18936" y="35681"/>
                    <a:pt x="11550" y="39376"/>
                    <a:pt x="3905" y="38671"/>
                  </a:cubicBezTo>
                  <a:close/>
                </a:path>
              </a:pathLst>
            </a:custGeom>
            <a:solidFill>
              <a:srgbClr val="D4827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4" name="Google Shape;254;p4"/>
            <p:cNvSpPr/>
            <p:nvPr/>
          </p:nvSpPr>
          <p:spPr>
            <a:xfrm>
              <a:off x="-3550340" y="2472190"/>
              <a:ext cx="14529" cy="21847"/>
            </a:xfrm>
            <a:custGeom>
              <a:avLst/>
              <a:gdLst/>
              <a:ahLst/>
              <a:cxnLst/>
              <a:rect l="l" t="t" r="r" b="b"/>
              <a:pathLst>
                <a:path w="14529" h="21847" extrusionOk="0">
                  <a:moveTo>
                    <a:pt x="14530" y="10404"/>
                  </a:moveTo>
                  <a:cubicBezTo>
                    <a:pt x="14530" y="16405"/>
                    <a:pt x="12149" y="21549"/>
                    <a:pt x="8148" y="21834"/>
                  </a:cubicBezTo>
                  <a:cubicBezTo>
                    <a:pt x="4148" y="22120"/>
                    <a:pt x="528" y="17548"/>
                    <a:pt x="52" y="11547"/>
                  </a:cubicBezTo>
                  <a:cubicBezTo>
                    <a:pt x="-424" y="5547"/>
                    <a:pt x="2433" y="403"/>
                    <a:pt x="6434" y="22"/>
                  </a:cubicBezTo>
                  <a:cubicBezTo>
                    <a:pt x="10434" y="-359"/>
                    <a:pt x="14054" y="4213"/>
                    <a:pt x="14530" y="1040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5" name="Google Shape;255;p4"/>
            <p:cNvSpPr/>
            <p:nvPr/>
          </p:nvSpPr>
          <p:spPr>
            <a:xfrm>
              <a:off x="-3545525" y="2466307"/>
              <a:ext cx="12668" cy="7600"/>
            </a:xfrm>
            <a:custGeom>
              <a:avLst/>
              <a:gdLst/>
              <a:ahLst/>
              <a:cxnLst/>
              <a:rect l="l" t="t" r="r" b="b"/>
              <a:pathLst>
                <a:path w="12668" h="7600" extrusionOk="0">
                  <a:moveTo>
                    <a:pt x="0" y="6191"/>
                  </a:moveTo>
                  <a:lnTo>
                    <a:pt x="12668" y="0"/>
                  </a:lnTo>
                  <a:cubicBezTo>
                    <a:pt x="12668" y="0"/>
                    <a:pt x="6763" y="11525"/>
                    <a:pt x="0" y="6191"/>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6" name="Google Shape;256;p4"/>
            <p:cNvSpPr/>
            <p:nvPr/>
          </p:nvSpPr>
          <p:spPr>
            <a:xfrm>
              <a:off x="-3475759" y="2464960"/>
              <a:ext cx="14529" cy="21742"/>
            </a:xfrm>
            <a:custGeom>
              <a:avLst/>
              <a:gdLst/>
              <a:ahLst/>
              <a:cxnLst/>
              <a:rect l="l" t="t" r="r" b="b"/>
              <a:pathLst>
                <a:path w="14529" h="21742" extrusionOk="0">
                  <a:moveTo>
                    <a:pt x="14530" y="10300"/>
                  </a:moveTo>
                  <a:cubicBezTo>
                    <a:pt x="14530" y="16301"/>
                    <a:pt x="12149" y="21444"/>
                    <a:pt x="8148" y="21730"/>
                  </a:cubicBezTo>
                  <a:cubicBezTo>
                    <a:pt x="4148" y="22016"/>
                    <a:pt x="528" y="17443"/>
                    <a:pt x="52" y="11443"/>
                  </a:cubicBezTo>
                  <a:cubicBezTo>
                    <a:pt x="-424" y="5442"/>
                    <a:pt x="2433" y="298"/>
                    <a:pt x="6434" y="13"/>
                  </a:cubicBezTo>
                  <a:cubicBezTo>
                    <a:pt x="10434" y="-273"/>
                    <a:pt x="14054" y="4299"/>
                    <a:pt x="14530" y="10300"/>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7" name="Google Shape;257;p4"/>
            <p:cNvSpPr/>
            <p:nvPr/>
          </p:nvSpPr>
          <p:spPr>
            <a:xfrm>
              <a:off x="-3470944" y="2459258"/>
              <a:ext cx="12668" cy="7549"/>
            </a:xfrm>
            <a:custGeom>
              <a:avLst/>
              <a:gdLst/>
              <a:ahLst/>
              <a:cxnLst/>
              <a:rect l="l" t="t" r="r" b="b"/>
              <a:pathLst>
                <a:path w="12668" h="7549" extrusionOk="0">
                  <a:moveTo>
                    <a:pt x="0" y="6096"/>
                  </a:moveTo>
                  <a:lnTo>
                    <a:pt x="12668" y="0"/>
                  </a:lnTo>
                  <a:cubicBezTo>
                    <a:pt x="12668" y="0"/>
                    <a:pt x="6953" y="11525"/>
                    <a:pt x="0" y="609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8" name="Google Shape;258;p4"/>
            <p:cNvSpPr/>
            <p:nvPr/>
          </p:nvSpPr>
          <p:spPr>
            <a:xfrm>
              <a:off x="-3573737" y="2428458"/>
              <a:ext cx="37950" cy="19465"/>
            </a:xfrm>
            <a:custGeom>
              <a:avLst/>
              <a:gdLst/>
              <a:ahLst/>
              <a:cxnLst/>
              <a:rect l="l" t="t" r="r" b="b"/>
              <a:pathLst>
                <a:path w="37950" h="19465" extrusionOk="0">
                  <a:moveTo>
                    <a:pt x="3256" y="19466"/>
                  </a:moveTo>
                  <a:cubicBezTo>
                    <a:pt x="2563" y="19475"/>
                    <a:pt x="1888" y="19237"/>
                    <a:pt x="1351" y="18799"/>
                  </a:cubicBezTo>
                  <a:cubicBezTo>
                    <a:pt x="-94" y="17732"/>
                    <a:pt x="-431" y="15703"/>
                    <a:pt x="589" y="14227"/>
                  </a:cubicBezTo>
                  <a:cubicBezTo>
                    <a:pt x="9155" y="4321"/>
                    <a:pt x="21922" y="-908"/>
                    <a:pt x="34974" y="130"/>
                  </a:cubicBezTo>
                  <a:cubicBezTo>
                    <a:pt x="36708" y="225"/>
                    <a:pt x="38038" y="1701"/>
                    <a:pt x="37946" y="3435"/>
                  </a:cubicBezTo>
                  <a:cubicBezTo>
                    <a:pt x="37942" y="3511"/>
                    <a:pt x="37936" y="3578"/>
                    <a:pt x="37927" y="3654"/>
                  </a:cubicBezTo>
                  <a:cubicBezTo>
                    <a:pt x="37888" y="5340"/>
                    <a:pt x="36492" y="6674"/>
                    <a:pt x="34809" y="6626"/>
                  </a:cubicBezTo>
                  <a:cubicBezTo>
                    <a:pt x="34705" y="6626"/>
                    <a:pt x="34601" y="6616"/>
                    <a:pt x="34498" y="6607"/>
                  </a:cubicBezTo>
                  <a:cubicBezTo>
                    <a:pt x="23712" y="5873"/>
                    <a:pt x="13184" y="10122"/>
                    <a:pt x="5923" y="18132"/>
                  </a:cubicBezTo>
                  <a:cubicBezTo>
                    <a:pt x="5293" y="18970"/>
                    <a:pt x="4306" y="19466"/>
                    <a:pt x="3256" y="1946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59" name="Google Shape;259;p4"/>
            <p:cNvSpPr/>
            <p:nvPr/>
          </p:nvSpPr>
          <p:spPr>
            <a:xfrm>
              <a:off x="-3489535" y="2421473"/>
              <a:ext cx="36226" cy="12549"/>
            </a:xfrm>
            <a:custGeom>
              <a:avLst/>
              <a:gdLst/>
              <a:ahLst/>
              <a:cxnLst/>
              <a:rect l="l" t="t" r="r" b="b"/>
              <a:pathLst>
                <a:path w="36226" h="12549" extrusionOk="0">
                  <a:moveTo>
                    <a:pt x="32783" y="12068"/>
                  </a:moveTo>
                  <a:cubicBezTo>
                    <a:pt x="32250" y="12201"/>
                    <a:pt x="31697" y="12201"/>
                    <a:pt x="31164" y="12068"/>
                  </a:cubicBezTo>
                  <a:cubicBezTo>
                    <a:pt x="23410" y="6696"/>
                    <a:pt x="13623" y="5153"/>
                    <a:pt x="4589" y="7877"/>
                  </a:cubicBezTo>
                  <a:cubicBezTo>
                    <a:pt x="2943" y="8572"/>
                    <a:pt x="1041" y="7810"/>
                    <a:pt x="342" y="6162"/>
                  </a:cubicBezTo>
                  <a:cubicBezTo>
                    <a:pt x="328" y="6134"/>
                    <a:pt x="315" y="6096"/>
                    <a:pt x="303" y="6067"/>
                  </a:cubicBezTo>
                  <a:cubicBezTo>
                    <a:pt x="-428" y="4553"/>
                    <a:pt x="209" y="2733"/>
                    <a:pt x="1726" y="2000"/>
                  </a:cubicBezTo>
                  <a:cubicBezTo>
                    <a:pt x="1821" y="1952"/>
                    <a:pt x="1918" y="1914"/>
                    <a:pt x="2017" y="1876"/>
                  </a:cubicBezTo>
                  <a:cubicBezTo>
                    <a:pt x="12964" y="-1753"/>
                    <a:pt x="24972" y="-58"/>
                    <a:pt x="34497" y="6448"/>
                  </a:cubicBezTo>
                  <a:cubicBezTo>
                    <a:pt x="36079" y="7286"/>
                    <a:pt x="36688" y="9239"/>
                    <a:pt x="35850" y="10820"/>
                  </a:cubicBezTo>
                  <a:cubicBezTo>
                    <a:pt x="35250" y="11953"/>
                    <a:pt x="34050" y="12620"/>
                    <a:pt x="32783" y="1254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0" name="Google Shape;260;p4"/>
            <p:cNvSpPr/>
            <p:nvPr/>
          </p:nvSpPr>
          <p:spPr>
            <a:xfrm>
              <a:off x="-3660415" y="2349917"/>
              <a:ext cx="216304" cy="239547"/>
            </a:xfrm>
            <a:custGeom>
              <a:avLst/>
              <a:gdLst/>
              <a:ahLst/>
              <a:cxnLst/>
              <a:rect l="l" t="t" r="r" b="b"/>
              <a:pathLst>
                <a:path w="216304" h="239547" extrusionOk="0">
                  <a:moveTo>
                    <a:pt x="35927" y="156204"/>
                  </a:moveTo>
                  <a:cubicBezTo>
                    <a:pt x="35927" y="156204"/>
                    <a:pt x="66788" y="94196"/>
                    <a:pt x="59073" y="48000"/>
                  </a:cubicBezTo>
                  <a:cubicBezTo>
                    <a:pt x="59073" y="48000"/>
                    <a:pt x="200996" y="-19246"/>
                    <a:pt x="216236" y="127724"/>
                  </a:cubicBezTo>
                  <a:cubicBezTo>
                    <a:pt x="216236" y="127724"/>
                    <a:pt x="223189" y="-3911"/>
                    <a:pt x="97173" y="89"/>
                  </a:cubicBezTo>
                  <a:cubicBezTo>
                    <a:pt x="-28843" y="4090"/>
                    <a:pt x="-18270" y="188208"/>
                    <a:pt x="49548" y="239548"/>
                  </a:cubicBezTo>
                  <a:cubicBezTo>
                    <a:pt x="49453" y="239548"/>
                    <a:pt x="16877" y="194971"/>
                    <a:pt x="35927" y="156204"/>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1" name="Google Shape;261;p4"/>
            <p:cNvSpPr/>
            <p:nvPr/>
          </p:nvSpPr>
          <p:spPr>
            <a:xfrm>
              <a:off x="-3665348" y="2492887"/>
              <a:ext cx="54001" cy="59491"/>
            </a:xfrm>
            <a:custGeom>
              <a:avLst/>
              <a:gdLst/>
              <a:ahLst/>
              <a:cxnLst/>
              <a:rect l="l" t="t" r="r" b="b"/>
              <a:pathLst>
                <a:path w="54001" h="59491" extrusionOk="0">
                  <a:moveTo>
                    <a:pt x="53338" y="27807"/>
                  </a:moveTo>
                  <a:cubicBezTo>
                    <a:pt x="50875" y="10253"/>
                    <a:pt x="34718" y="-2035"/>
                    <a:pt x="17143" y="280"/>
                  </a:cubicBezTo>
                  <a:cubicBezTo>
                    <a:pt x="-5431" y="3995"/>
                    <a:pt x="-13718" y="51239"/>
                    <a:pt x="43432" y="59335"/>
                  </a:cubicBezTo>
                  <a:cubicBezTo>
                    <a:pt x="51528" y="60764"/>
                    <a:pt x="55719" y="52572"/>
                    <a:pt x="53338" y="27807"/>
                  </a:cubicBezTo>
                  <a:close/>
                </a:path>
              </a:pathLst>
            </a:custGeom>
            <a:solidFill>
              <a:srgbClr val="EEC1B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2" name="Google Shape;262;p4"/>
            <p:cNvSpPr/>
            <p:nvPr/>
          </p:nvSpPr>
          <p:spPr>
            <a:xfrm>
              <a:off x="-3546984" y="2547287"/>
              <a:ext cx="49074" cy="23654"/>
            </a:xfrm>
            <a:custGeom>
              <a:avLst/>
              <a:gdLst/>
              <a:ahLst/>
              <a:cxnLst/>
              <a:rect l="l" t="t" r="r" b="b"/>
              <a:pathLst>
                <a:path w="49074" h="23654" extrusionOk="0">
                  <a:moveTo>
                    <a:pt x="42988" y="23605"/>
                  </a:moveTo>
                  <a:cubicBezTo>
                    <a:pt x="27162" y="23147"/>
                    <a:pt x="12106" y="16680"/>
                    <a:pt x="887" y="5507"/>
                  </a:cubicBezTo>
                  <a:cubicBezTo>
                    <a:pt x="-349" y="4193"/>
                    <a:pt x="-285" y="2126"/>
                    <a:pt x="1030" y="887"/>
                  </a:cubicBezTo>
                  <a:cubicBezTo>
                    <a:pt x="2345" y="-351"/>
                    <a:pt x="4413" y="-284"/>
                    <a:pt x="5650" y="1030"/>
                  </a:cubicBezTo>
                  <a:cubicBezTo>
                    <a:pt x="16212" y="11355"/>
                    <a:pt x="30412" y="17099"/>
                    <a:pt x="45178" y="17032"/>
                  </a:cubicBezTo>
                  <a:cubicBezTo>
                    <a:pt x="46993" y="16718"/>
                    <a:pt x="48716" y="17947"/>
                    <a:pt x="49026" y="19756"/>
                  </a:cubicBezTo>
                  <a:cubicBezTo>
                    <a:pt x="49336" y="21576"/>
                    <a:pt x="48116" y="23290"/>
                    <a:pt x="46301" y="23605"/>
                  </a:cubicBezTo>
                  <a:cubicBezTo>
                    <a:pt x="45930" y="23671"/>
                    <a:pt x="45550" y="23671"/>
                    <a:pt x="45178" y="23605"/>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3" name="Google Shape;263;p4"/>
            <p:cNvSpPr/>
            <p:nvPr/>
          </p:nvSpPr>
          <p:spPr>
            <a:xfrm>
              <a:off x="-3744991" y="2323027"/>
              <a:ext cx="170045" cy="341875"/>
            </a:xfrm>
            <a:custGeom>
              <a:avLst/>
              <a:gdLst/>
              <a:ahLst/>
              <a:cxnLst/>
              <a:rect l="l" t="t" r="r" b="b"/>
              <a:pathLst>
                <a:path w="170045" h="341875" extrusionOk="0">
                  <a:moveTo>
                    <a:pt x="168986" y="54792"/>
                  </a:moveTo>
                  <a:cubicBezTo>
                    <a:pt x="168986" y="54792"/>
                    <a:pt x="182607" y="107275"/>
                    <a:pt x="109836" y="170902"/>
                  </a:cubicBezTo>
                  <a:cubicBezTo>
                    <a:pt x="37065" y="234529"/>
                    <a:pt x="77260" y="331589"/>
                    <a:pt x="115646" y="341876"/>
                  </a:cubicBezTo>
                  <a:cubicBezTo>
                    <a:pt x="115646" y="341876"/>
                    <a:pt x="48971" y="333208"/>
                    <a:pt x="17348" y="293393"/>
                  </a:cubicBezTo>
                  <a:cubicBezTo>
                    <a:pt x="-27896" y="235672"/>
                    <a:pt x="28778" y="201953"/>
                    <a:pt x="36398" y="148804"/>
                  </a:cubicBezTo>
                  <a:cubicBezTo>
                    <a:pt x="44018" y="95654"/>
                    <a:pt x="19634" y="59745"/>
                    <a:pt x="58020" y="21359"/>
                  </a:cubicBezTo>
                  <a:cubicBezTo>
                    <a:pt x="96405" y="-17026"/>
                    <a:pt x="180416" y="-2358"/>
                    <a:pt x="168986" y="54792"/>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 name="Google Shape;264;p4"/>
            <p:cNvSpPr/>
            <p:nvPr/>
          </p:nvSpPr>
          <p:spPr>
            <a:xfrm>
              <a:off x="-3673981" y="2367378"/>
              <a:ext cx="105990" cy="147601"/>
            </a:xfrm>
            <a:custGeom>
              <a:avLst/>
              <a:gdLst/>
              <a:ahLst/>
              <a:cxnLst/>
              <a:rect l="l" t="t" r="r" b="b"/>
              <a:pathLst>
                <a:path w="105990" h="147601" extrusionOk="0">
                  <a:moveTo>
                    <a:pt x="2345" y="147601"/>
                  </a:moveTo>
                  <a:cubicBezTo>
                    <a:pt x="1371" y="147592"/>
                    <a:pt x="504" y="146982"/>
                    <a:pt x="154" y="146078"/>
                  </a:cubicBezTo>
                  <a:cubicBezTo>
                    <a:pt x="-302" y="144868"/>
                    <a:pt x="289" y="143515"/>
                    <a:pt x="1487" y="143030"/>
                  </a:cubicBezTo>
                  <a:cubicBezTo>
                    <a:pt x="49112" y="124837"/>
                    <a:pt x="79592" y="99691"/>
                    <a:pt x="93308" y="68258"/>
                  </a:cubicBezTo>
                  <a:cubicBezTo>
                    <a:pt x="102433" y="47780"/>
                    <a:pt x="103688" y="24643"/>
                    <a:pt x="96833" y="3298"/>
                  </a:cubicBezTo>
                  <a:cubicBezTo>
                    <a:pt x="96323" y="2088"/>
                    <a:pt x="96892" y="688"/>
                    <a:pt x="98104" y="183"/>
                  </a:cubicBezTo>
                  <a:cubicBezTo>
                    <a:pt x="98125" y="174"/>
                    <a:pt x="98145" y="164"/>
                    <a:pt x="98166" y="155"/>
                  </a:cubicBezTo>
                  <a:cubicBezTo>
                    <a:pt x="99376" y="-303"/>
                    <a:pt x="100728" y="288"/>
                    <a:pt x="101214" y="1488"/>
                  </a:cubicBezTo>
                  <a:cubicBezTo>
                    <a:pt x="108632" y="24024"/>
                    <a:pt x="107375" y="48513"/>
                    <a:pt x="97690" y="70163"/>
                  </a:cubicBezTo>
                  <a:cubicBezTo>
                    <a:pt x="83402" y="102834"/>
                    <a:pt x="51589" y="128837"/>
                    <a:pt x="3202" y="14750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5" name="Google Shape;265;p4"/>
            <p:cNvSpPr/>
            <p:nvPr/>
          </p:nvSpPr>
          <p:spPr>
            <a:xfrm>
              <a:off x="-3727262" y="2710052"/>
              <a:ext cx="184691" cy="585882"/>
            </a:xfrm>
            <a:custGeom>
              <a:avLst/>
              <a:gdLst/>
              <a:ahLst/>
              <a:cxnLst/>
              <a:rect l="l" t="t" r="r" b="b"/>
              <a:pathLst>
                <a:path w="184691" h="585882" extrusionOk="0">
                  <a:moveTo>
                    <a:pt x="76581" y="0"/>
                  </a:moveTo>
                  <a:cubicBezTo>
                    <a:pt x="76581" y="0"/>
                    <a:pt x="185166" y="175927"/>
                    <a:pt x="184690" y="321278"/>
                  </a:cubicBezTo>
                  <a:cubicBezTo>
                    <a:pt x="184214" y="466630"/>
                    <a:pt x="35528" y="585883"/>
                    <a:pt x="35528" y="585883"/>
                  </a:cubicBezTo>
                  <a:lnTo>
                    <a:pt x="66675" y="416338"/>
                  </a:lnTo>
                  <a:lnTo>
                    <a:pt x="0" y="20669"/>
                  </a:lnTo>
                  <a:close/>
                </a:path>
              </a:pathLst>
            </a:custGeom>
            <a:solidFill>
              <a:srgbClr val="EA54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6" name="Google Shape;266;p4"/>
            <p:cNvSpPr/>
            <p:nvPr/>
          </p:nvSpPr>
          <p:spPr>
            <a:xfrm>
              <a:off x="-3413958" y="2688811"/>
              <a:ext cx="102747" cy="596360"/>
            </a:xfrm>
            <a:custGeom>
              <a:avLst/>
              <a:gdLst/>
              <a:ahLst/>
              <a:cxnLst/>
              <a:rect l="l" t="t" r="r" b="b"/>
              <a:pathLst>
                <a:path w="102747" h="596360" extrusionOk="0">
                  <a:moveTo>
                    <a:pt x="13022" y="0"/>
                  </a:moveTo>
                  <a:cubicBezTo>
                    <a:pt x="13022" y="0"/>
                    <a:pt x="-10505" y="256508"/>
                    <a:pt x="5688" y="342900"/>
                  </a:cubicBezTo>
                  <a:cubicBezTo>
                    <a:pt x="21880" y="429292"/>
                    <a:pt x="102748" y="596360"/>
                    <a:pt x="102748" y="596360"/>
                  </a:cubicBezTo>
                  <a:lnTo>
                    <a:pt x="74173" y="415385"/>
                  </a:lnTo>
                  <a:cubicBezTo>
                    <a:pt x="74173" y="415385"/>
                    <a:pt x="94842" y="159734"/>
                    <a:pt x="55123" y="5810"/>
                  </a:cubicBezTo>
                  <a:close/>
                </a:path>
              </a:pathLst>
            </a:custGeom>
            <a:solidFill>
              <a:srgbClr val="EA54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 name="Google Shape;267;p4"/>
            <p:cNvSpPr/>
            <p:nvPr/>
          </p:nvSpPr>
          <p:spPr>
            <a:xfrm>
              <a:off x="-3358550" y="2594608"/>
              <a:ext cx="657510" cy="252993"/>
            </a:xfrm>
            <a:custGeom>
              <a:avLst/>
              <a:gdLst/>
              <a:ahLst/>
              <a:cxnLst/>
              <a:rect l="l" t="t" r="r" b="b"/>
              <a:pathLst>
                <a:path w="657510" h="252993" extrusionOk="0">
                  <a:moveTo>
                    <a:pt x="0" y="99917"/>
                  </a:moveTo>
                  <a:cubicBezTo>
                    <a:pt x="0" y="99917"/>
                    <a:pt x="257651" y="133350"/>
                    <a:pt x="295275" y="133350"/>
                  </a:cubicBezTo>
                  <a:cubicBezTo>
                    <a:pt x="332899" y="133350"/>
                    <a:pt x="620268" y="0"/>
                    <a:pt x="620268" y="0"/>
                  </a:cubicBezTo>
                  <a:lnTo>
                    <a:pt x="657511" y="41624"/>
                  </a:lnTo>
                  <a:cubicBezTo>
                    <a:pt x="657511" y="41624"/>
                    <a:pt x="411575" y="225838"/>
                    <a:pt x="318040" y="240411"/>
                  </a:cubicBezTo>
                  <a:cubicBezTo>
                    <a:pt x="224504" y="254984"/>
                    <a:pt x="0" y="252889"/>
                    <a:pt x="0" y="252889"/>
                  </a:cubicBezTo>
                  <a:close/>
                </a:path>
              </a:pathLst>
            </a:custGeom>
            <a:solidFill>
              <a:srgbClr val="EA54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8" name="Google Shape;268;p4"/>
            <p:cNvSpPr/>
            <p:nvPr/>
          </p:nvSpPr>
          <p:spPr>
            <a:xfrm>
              <a:off x="-3934241" y="2730721"/>
              <a:ext cx="258603" cy="828770"/>
            </a:xfrm>
            <a:custGeom>
              <a:avLst/>
              <a:gdLst/>
              <a:ahLst/>
              <a:cxnLst/>
              <a:rect l="l" t="t" r="r" b="b"/>
              <a:pathLst>
                <a:path w="258603" h="828770" extrusionOk="0">
                  <a:moveTo>
                    <a:pt x="206597" y="0"/>
                  </a:moveTo>
                  <a:cubicBezTo>
                    <a:pt x="155734" y="11621"/>
                    <a:pt x="0" y="412623"/>
                    <a:pt x="0" y="472154"/>
                  </a:cubicBezTo>
                  <a:cubicBezTo>
                    <a:pt x="0" y="531685"/>
                    <a:pt x="62103" y="828770"/>
                    <a:pt x="62103" y="828770"/>
                  </a:cubicBezTo>
                  <a:lnTo>
                    <a:pt x="139637" y="810577"/>
                  </a:lnTo>
                  <a:cubicBezTo>
                    <a:pt x="139637" y="810577"/>
                    <a:pt x="98870" y="498919"/>
                    <a:pt x="113252" y="472154"/>
                  </a:cubicBezTo>
                  <a:cubicBezTo>
                    <a:pt x="127635" y="445389"/>
                    <a:pt x="258604" y="162592"/>
                    <a:pt x="258604" y="162592"/>
                  </a:cubicBezTo>
                  <a:cubicBezTo>
                    <a:pt x="255769" y="127092"/>
                    <a:pt x="250325" y="91849"/>
                    <a:pt x="242316" y="57150"/>
                  </a:cubicBezTo>
                  <a:cubicBezTo>
                    <a:pt x="230029" y="6858"/>
                    <a:pt x="206597" y="0"/>
                    <a:pt x="206597" y="0"/>
                  </a:cubicBezTo>
                  <a:close/>
                </a:path>
              </a:pathLst>
            </a:custGeom>
            <a:solidFill>
              <a:srgbClr val="EA545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 name="Google Shape;269;p4"/>
            <p:cNvSpPr/>
            <p:nvPr/>
          </p:nvSpPr>
          <p:spPr>
            <a:xfrm>
              <a:off x="-3184624" y="4710058"/>
              <a:ext cx="219359" cy="109418"/>
            </a:xfrm>
            <a:custGeom>
              <a:avLst/>
              <a:gdLst/>
              <a:ahLst/>
              <a:cxnLst/>
              <a:rect l="l" t="t" r="r" b="b"/>
              <a:pathLst>
                <a:path w="219359" h="109418" extrusionOk="0">
                  <a:moveTo>
                    <a:pt x="10288" y="3006"/>
                  </a:moveTo>
                  <a:cubicBezTo>
                    <a:pt x="10288" y="-3757"/>
                    <a:pt x="93727" y="3006"/>
                    <a:pt x="93727" y="3006"/>
                  </a:cubicBezTo>
                  <a:cubicBezTo>
                    <a:pt x="93727" y="3006"/>
                    <a:pt x="144210" y="55869"/>
                    <a:pt x="193740" y="68347"/>
                  </a:cubicBezTo>
                  <a:cubicBezTo>
                    <a:pt x="243270" y="80825"/>
                    <a:pt x="215076" y="110257"/>
                    <a:pt x="159450" y="109400"/>
                  </a:cubicBezTo>
                  <a:lnTo>
                    <a:pt x="21909" y="107304"/>
                  </a:lnTo>
                  <a:cubicBezTo>
                    <a:pt x="-17525" y="106161"/>
                    <a:pt x="7812" y="73205"/>
                    <a:pt x="10288" y="3006"/>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 name="Google Shape;270;p4"/>
            <p:cNvSpPr/>
            <p:nvPr/>
          </p:nvSpPr>
          <p:spPr>
            <a:xfrm>
              <a:off x="-3082265" y="4695224"/>
              <a:ext cx="45979" cy="39681"/>
            </a:xfrm>
            <a:custGeom>
              <a:avLst/>
              <a:gdLst/>
              <a:ahLst/>
              <a:cxnLst/>
              <a:rect l="l" t="t" r="r" b="b"/>
              <a:pathLst>
                <a:path w="45979" h="39681" extrusionOk="0">
                  <a:moveTo>
                    <a:pt x="29277" y="38891"/>
                  </a:moveTo>
                  <a:cubicBezTo>
                    <a:pt x="19381" y="36547"/>
                    <a:pt x="9799" y="33061"/>
                    <a:pt x="702" y="28508"/>
                  </a:cubicBezTo>
                  <a:lnTo>
                    <a:pt x="36" y="28032"/>
                  </a:lnTo>
                  <a:lnTo>
                    <a:pt x="36" y="28032"/>
                  </a:lnTo>
                  <a:lnTo>
                    <a:pt x="36" y="27270"/>
                  </a:lnTo>
                  <a:lnTo>
                    <a:pt x="36" y="27270"/>
                  </a:lnTo>
                  <a:cubicBezTo>
                    <a:pt x="36" y="27270"/>
                    <a:pt x="36" y="27270"/>
                    <a:pt x="36" y="26794"/>
                  </a:cubicBezTo>
                  <a:lnTo>
                    <a:pt x="36" y="26794"/>
                  </a:lnTo>
                  <a:cubicBezTo>
                    <a:pt x="-12" y="26479"/>
                    <a:pt x="-12" y="26156"/>
                    <a:pt x="36" y="25841"/>
                  </a:cubicBezTo>
                  <a:cubicBezTo>
                    <a:pt x="36" y="24984"/>
                    <a:pt x="7656" y="5743"/>
                    <a:pt x="19086" y="1172"/>
                  </a:cubicBezTo>
                  <a:cubicBezTo>
                    <a:pt x="22505" y="-391"/>
                    <a:pt x="26430" y="-391"/>
                    <a:pt x="29849" y="1172"/>
                  </a:cubicBezTo>
                  <a:cubicBezTo>
                    <a:pt x="33564" y="2981"/>
                    <a:pt x="35373" y="5362"/>
                    <a:pt x="35183" y="8220"/>
                  </a:cubicBezTo>
                  <a:cubicBezTo>
                    <a:pt x="35183" y="12601"/>
                    <a:pt x="28897" y="16888"/>
                    <a:pt x="22039" y="20412"/>
                  </a:cubicBezTo>
                  <a:cubicBezTo>
                    <a:pt x="28477" y="19364"/>
                    <a:pt x="35078" y="20155"/>
                    <a:pt x="41089" y="22698"/>
                  </a:cubicBezTo>
                  <a:cubicBezTo>
                    <a:pt x="43241" y="23955"/>
                    <a:pt x="44813" y="26003"/>
                    <a:pt x="45470" y="28413"/>
                  </a:cubicBezTo>
                  <a:cubicBezTo>
                    <a:pt x="46632" y="31537"/>
                    <a:pt x="45765" y="35052"/>
                    <a:pt x="43279" y="37271"/>
                  </a:cubicBezTo>
                  <a:cubicBezTo>
                    <a:pt x="39050" y="39767"/>
                    <a:pt x="33964" y="40357"/>
                    <a:pt x="29277" y="38891"/>
                  </a:cubicBezTo>
                  <a:close/>
                  <a:moveTo>
                    <a:pt x="8608" y="27175"/>
                  </a:moveTo>
                  <a:cubicBezTo>
                    <a:pt x="20800" y="32604"/>
                    <a:pt x="36040" y="37366"/>
                    <a:pt x="39945" y="34223"/>
                  </a:cubicBezTo>
                  <a:cubicBezTo>
                    <a:pt x="39945" y="34223"/>
                    <a:pt x="41374" y="33080"/>
                    <a:pt x="40612" y="29842"/>
                  </a:cubicBezTo>
                  <a:cubicBezTo>
                    <a:pt x="40298" y="28556"/>
                    <a:pt x="39422" y="27470"/>
                    <a:pt x="38231" y="26889"/>
                  </a:cubicBezTo>
                  <a:cubicBezTo>
                    <a:pt x="31849" y="23365"/>
                    <a:pt x="17562" y="25746"/>
                    <a:pt x="8132" y="27175"/>
                  </a:cubicBezTo>
                  <a:close/>
                  <a:moveTo>
                    <a:pt x="25277" y="4600"/>
                  </a:moveTo>
                  <a:cubicBezTo>
                    <a:pt x="23667" y="4315"/>
                    <a:pt x="22010" y="4515"/>
                    <a:pt x="20514" y="5172"/>
                  </a:cubicBezTo>
                  <a:cubicBezTo>
                    <a:pt x="13885" y="9363"/>
                    <a:pt x="8770" y="15573"/>
                    <a:pt x="5941" y="22889"/>
                  </a:cubicBezTo>
                  <a:cubicBezTo>
                    <a:pt x="18324" y="18316"/>
                    <a:pt x="30325" y="12030"/>
                    <a:pt x="30611" y="8315"/>
                  </a:cubicBezTo>
                  <a:cubicBezTo>
                    <a:pt x="30611" y="7172"/>
                    <a:pt x="28801" y="6029"/>
                    <a:pt x="27658" y="5458"/>
                  </a:cubicBezTo>
                  <a:cubicBezTo>
                    <a:pt x="26744" y="5058"/>
                    <a:pt x="25782" y="4762"/>
                    <a:pt x="24801" y="4600"/>
                  </a:cubicBezTo>
                  <a:close/>
                </a:path>
              </a:pathLst>
            </a:custGeom>
            <a:solidFill>
              <a:srgbClr val="F07B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1" name="Google Shape;271;p4"/>
            <p:cNvSpPr/>
            <p:nvPr/>
          </p:nvSpPr>
          <p:spPr>
            <a:xfrm>
              <a:off x="-3566897" y="4718876"/>
              <a:ext cx="219366" cy="107344"/>
            </a:xfrm>
            <a:custGeom>
              <a:avLst/>
              <a:gdLst/>
              <a:ahLst/>
              <a:cxnLst/>
              <a:rect l="l" t="t" r="r" b="b"/>
              <a:pathLst>
                <a:path w="219366" h="107344" extrusionOk="0">
                  <a:moveTo>
                    <a:pt x="9084" y="3427"/>
                  </a:moveTo>
                  <a:cubicBezTo>
                    <a:pt x="9084" y="-3336"/>
                    <a:pt x="92523" y="1998"/>
                    <a:pt x="92523" y="1998"/>
                  </a:cubicBezTo>
                  <a:cubicBezTo>
                    <a:pt x="92523" y="1998"/>
                    <a:pt x="143768" y="54100"/>
                    <a:pt x="193488" y="65816"/>
                  </a:cubicBezTo>
                  <a:cubicBezTo>
                    <a:pt x="243209" y="77531"/>
                    <a:pt x="215396" y="107344"/>
                    <a:pt x="159865" y="107344"/>
                  </a:cubicBezTo>
                  <a:lnTo>
                    <a:pt x="22324" y="107344"/>
                  </a:lnTo>
                  <a:cubicBezTo>
                    <a:pt x="-17205" y="107344"/>
                    <a:pt x="7465" y="73721"/>
                    <a:pt x="9084" y="3427"/>
                  </a:cubicBezTo>
                  <a:close/>
                </a:path>
              </a:pathLst>
            </a:custGeom>
            <a:solidFill>
              <a:srgbClr val="26323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 name="Google Shape;272;p4"/>
            <p:cNvSpPr/>
            <p:nvPr/>
          </p:nvSpPr>
          <p:spPr>
            <a:xfrm>
              <a:off x="-3465987" y="4702748"/>
              <a:ext cx="46100" cy="39513"/>
            </a:xfrm>
            <a:custGeom>
              <a:avLst/>
              <a:gdLst/>
              <a:ahLst/>
              <a:cxnLst/>
              <a:rect l="l" t="t" r="r" b="b"/>
              <a:pathLst>
                <a:path w="46100" h="39513" extrusionOk="0">
                  <a:moveTo>
                    <a:pt x="35428" y="39462"/>
                  </a:moveTo>
                  <a:cubicBezTo>
                    <a:pt x="23408" y="37967"/>
                    <a:pt x="11740" y="34395"/>
                    <a:pt x="948" y="28889"/>
                  </a:cubicBezTo>
                  <a:cubicBezTo>
                    <a:pt x="643" y="28775"/>
                    <a:pt x="376" y="28585"/>
                    <a:pt x="186" y="28318"/>
                  </a:cubicBezTo>
                  <a:lnTo>
                    <a:pt x="186" y="28318"/>
                  </a:lnTo>
                  <a:lnTo>
                    <a:pt x="186" y="27842"/>
                  </a:lnTo>
                  <a:cubicBezTo>
                    <a:pt x="-62" y="27299"/>
                    <a:pt x="-62" y="26670"/>
                    <a:pt x="186" y="26127"/>
                  </a:cubicBezTo>
                  <a:cubicBezTo>
                    <a:pt x="186" y="25365"/>
                    <a:pt x="7425" y="5934"/>
                    <a:pt x="18759" y="1172"/>
                  </a:cubicBezTo>
                  <a:cubicBezTo>
                    <a:pt x="22179" y="-391"/>
                    <a:pt x="26103" y="-391"/>
                    <a:pt x="29523" y="1172"/>
                  </a:cubicBezTo>
                  <a:cubicBezTo>
                    <a:pt x="33333" y="2886"/>
                    <a:pt x="35142" y="5268"/>
                    <a:pt x="34952" y="8125"/>
                  </a:cubicBezTo>
                  <a:cubicBezTo>
                    <a:pt x="34952" y="12506"/>
                    <a:pt x="28761" y="16888"/>
                    <a:pt x="21998" y="20507"/>
                  </a:cubicBezTo>
                  <a:cubicBezTo>
                    <a:pt x="28408" y="19384"/>
                    <a:pt x="35009" y="20079"/>
                    <a:pt x="41048" y="22508"/>
                  </a:cubicBezTo>
                  <a:cubicBezTo>
                    <a:pt x="43239" y="23746"/>
                    <a:pt x="44848" y="25803"/>
                    <a:pt x="45525" y="28223"/>
                  </a:cubicBezTo>
                  <a:cubicBezTo>
                    <a:pt x="46763" y="31309"/>
                    <a:pt x="45963" y="34833"/>
                    <a:pt x="43524" y="37081"/>
                  </a:cubicBezTo>
                  <a:cubicBezTo>
                    <a:pt x="41229" y="38891"/>
                    <a:pt x="38333" y="39738"/>
                    <a:pt x="35428" y="39462"/>
                  </a:cubicBezTo>
                  <a:close/>
                  <a:moveTo>
                    <a:pt x="8472" y="27746"/>
                  </a:moveTo>
                  <a:cubicBezTo>
                    <a:pt x="20760" y="32985"/>
                    <a:pt x="36000" y="37271"/>
                    <a:pt x="40000" y="34319"/>
                  </a:cubicBezTo>
                  <a:cubicBezTo>
                    <a:pt x="40000" y="34319"/>
                    <a:pt x="41334" y="33176"/>
                    <a:pt x="40000" y="29937"/>
                  </a:cubicBezTo>
                  <a:cubicBezTo>
                    <a:pt x="39686" y="28651"/>
                    <a:pt x="38810" y="27565"/>
                    <a:pt x="37619" y="26985"/>
                  </a:cubicBezTo>
                  <a:cubicBezTo>
                    <a:pt x="31999" y="23270"/>
                    <a:pt x="17902" y="25365"/>
                    <a:pt x="8472" y="27746"/>
                  </a:cubicBezTo>
                  <a:close/>
                  <a:moveTo>
                    <a:pt x="23427" y="4886"/>
                  </a:moveTo>
                  <a:cubicBezTo>
                    <a:pt x="22255" y="4877"/>
                    <a:pt x="21084" y="5105"/>
                    <a:pt x="19998" y="5553"/>
                  </a:cubicBezTo>
                  <a:cubicBezTo>
                    <a:pt x="13483" y="9887"/>
                    <a:pt x="8491" y="16145"/>
                    <a:pt x="5710" y="23460"/>
                  </a:cubicBezTo>
                  <a:cubicBezTo>
                    <a:pt x="18093" y="18793"/>
                    <a:pt x="29999" y="12316"/>
                    <a:pt x="30189" y="8506"/>
                  </a:cubicBezTo>
                  <a:cubicBezTo>
                    <a:pt x="30189" y="7363"/>
                    <a:pt x="28380" y="6315"/>
                    <a:pt x="27237" y="5744"/>
                  </a:cubicBezTo>
                  <a:cubicBezTo>
                    <a:pt x="26065" y="5096"/>
                    <a:pt x="24760" y="4705"/>
                    <a:pt x="23427" y="4601"/>
                  </a:cubicBezTo>
                  <a:close/>
                </a:path>
              </a:pathLst>
            </a:custGeom>
            <a:solidFill>
              <a:srgbClr val="F07B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73" name="Google Shape;273;p4"/>
          <p:cNvSpPr/>
          <p:nvPr/>
        </p:nvSpPr>
        <p:spPr>
          <a:xfrm>
            <a:off x="-11576" y="-49066"/>
            <a:ext cx="6250329"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161;p3">
            <a:extLst>
              <a:ext uri="{FF2B5EF4-FFF2-40B4-BE49-F238E27FC236}">
                <a16:creationId xmlns:a16="http://schemas.microsoft.com/office/drawing/2014/main" id="{A5576D40-8DBF-A385-3ED5-B4ABA75ADDD0}"/>
              </a:ext>
            </a:extLst>
          </p:cNvPr>
          <p:cNvSpPr txBox="1"/>
          <p:nvPr/>
        </p:nvSpPr>
        <p:spPr>
          <a:xfrm>
            <a:off x="1142525" y="130088"/>
            <a:ext cx="4475521"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CONTOH PENGISIAN</a:t>
            </a:r>
            <a:endParaRPr sz="1600" dirty="0">
              <a:latin typeface="Franklin Gothic Medium Cond" panose="020B0606030402020204" pitchFamily="34" charset="0"/>
            </a:endParaRPr>
          </a:p>
        </p:txBody>
      </p:sp>
      <p:sp>
        <p:nvSpPr>
          <p:cNvPr id="5" name="Google Shape;162;p3">
            <a:extLst>
              <a:ext uri="{FF2B5EF4-FFF2-40B4-BE49-F238E27FC236}">
                <a16:creationId xmlns:a16="http://schemas.microsoft.com/office/drawing/2014/main" id="{93704EAC-28FD-84D2-41F7-C0E3AFC873EE}"/>
              </a:ext>
            </a:extLst>
          </p:cNvPr>
          <p:cNvSpPr txBox="1"/>
          <p:nvPr/>
        </p:nvSpPr>
        <p:spPr>
          <a:xfrm>
            <a:off x="4667996" y="372516"/>
            <a:ext cx="4427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C93C"/>
                </a:solidFill>
                <a:latin typeface="Calibri"/>
                <a:ea typeface="Calibri"/>
                <a:cs typeface="Calibri"/>
                <a:sym typeface="Calibri"/>
              </a:rPr>
              <a:t>[2]</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
          <p:cNvSpPr/>
          <p:nvPr/>
        </p:nvSpPr>
        <p:spPr>
          <a:xfrm>
            <a:off x="1502974" y="1748147"/>
            <a:ext cx="1831694" cy="1831694"/>
          </a:xfrm>
          <a:prstGeom prst="rect">
            <a:avLst/>
          </a:prstGeom>
          <a:solidFill>
            <a:schemeClr val="lt1"/>
          </a:solidFill>
          <a:ln w="571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1" name="Google Shape;281;p5"/>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2" name="Google Shape;282;p5"/>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3" name="Google Shape;283;p5"/>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284" name="Google Shape;284;p5"/>
          <p:cNvSpPr/>
          <p:nvPr/>
        </p:nvSpPr>
        <p:spPr>
          <a:xfrm>
            <a:off x="-11575" y="-49066"/>
            <a:ext cx="5105864"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5" name="Google Shape;285;p5"/>
          <p:cNvSpPr txBox="1"/>
          <p:nvPr/>
        </p:nvSpPr>
        <p:spPr>
          <a:xfrm>
            <a:off x="651865" y="130088"/>
            <a:ext cx="3778983"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TUJUAN BLOK III</a:t>
            </a:r>
            <a:endParaRPr sz="1600" dirty="0">
              <a:latin typeface="Franklin Gothic Medium Cond" panose="020B0606030402020204" pitchFamily="34" charset="0"/>
            </a:endParaRPr>
          </a:p>
        </p:txBody>
      </p:sp>
      <p:grpSp>
        <p:nvGrpSpPr>
          <p:cNvPr id="286" name="Google Shape;286;p5"/>
          <p:cNvGrpSpPr/>
          <p:nvPr/>
        </p:nvGrpSpPr>
        <p:grpSpPr>
          <a:xfrm>
            <a:off x="-659757" y="95126"/>
            <a:ext cx="437309" cy="3187665"/>
            <a:chOff x="-659757" y="95126"/>
            <a:chExt cx="437309" cy="3187665"/>
          </a:xfrm>
        </p:grpSpPr>
        <p:sp>
          <p:nvSpPr>
            <p:cNvPr id="287" name="Google Shape;287;p5"/>
            <p:cNvSpPr/>
            <p:nvPr/>
          </p:nvSpPr>
          <p:spPr>
            <a:xfrm>
              <a:off x="-659757" y="95126"/>
              <a:ext cx="437309" cy="437309"/>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8" name="Google Shape;288;p5"/>
            <p:cNvSpPr/>
            <p:nvPr/>
          </p:nvSpPr>
          <p:spPr>
            <a:xfrm>
              <a:off x="-659757" y="785127"/>
              <a:ext cx="437309" cy="437309"/>
            </a:xfrm>
            <a:prstGeom prst="rect">
              <a:avLst/>
            </a:prstGeom>
            <a:solidFill>
              <a:srgbClr val="27496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9" name="Google Shape;289;p5"/>
            <p:cNvSpPr/>
            <p:nvPr/>
          </p:nvSpPr>
          <p:spPr>
            <a:xfrm>
              <a:off x="-659757" y="1471912"/>
              <a:ext cx="437309" cy="437309"/>
            </a:xfrm>
            <a:prstGeom prst="rect">
              <a:avLst/>
            </a:prstGeom>
            <a:solidFill>
              <a:srgbClr val="0C7B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0" name="Google Shape;290;p5"/>
            <p:cNvSpPr/>
            <p:nvPr/>
          </p:nvSpPr>
          <p:spPr>
            <a:xfrm>
              <a:off x="-659757" y="2158697"/>
              <a:ext cx="437309" cy="437309"/>
            </a:xfrm>
            <a:prstGeom prst="rect">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1" name="Google Shape;291;p5"/>
            <p:cNvSpPr/>
            <p:nvPr/>
          </p:nvSpPr>
          <p:spPr>
            <a:xfrm>
              <a:off x="-659757" y="2845482"/>
              <a:ext cx="437309" cy="437309"/>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92" name="Google Shape;292;p5"/>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3" name="Google Shape;293;p5"/>
          <p:cNvSpPr/>
          <p:nvPr/>
        </p:nvSpPr>
        <p:spPr>
          <a:xfrm>
            <a:off x="1898248" y="1986734"/>
            <a:ext cx="8021256" cy="3090440"/>
          </a:xfrm>
          <a:prstGeom prst="roundRect">
            <a:avLst>
              <a:gd name="adj" fmla="val 8427"/>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 name="Google Shape;294;p5"/>
          <p:cNvSpPr/>
          <p:nvPr/>
        </p:nvSpPr>
        <p:spPr>
          <a:xfrm>
            <a:off x="1134319" y="1446466"/>
            <a:ext cx="1831694" cy="1831694"/>
          </a:xfrm>
          <a:prstGeom prst="roundRect">
            <a:avLst>
              <a:gd name="adj" fmla="val 655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95" name="Google Shape;295;p5"/>
          <p:cNvPicPr preferRelativeResize="0"/>
          <p:nvPr/>
        </p:nvPicPr>
        <p:blipFill rotWithShape="1">
          <a:blip r:embed="rId3">
            <a:alphaModFix/>
          </a:blip>
          <a:srcRect/>
          <a:stretch/>
        </p:blipFill>
        <p:spPr>
          <a:xfrm>
            <a:off x="1204200" y="1411351"/>
            <a:ext cx="1691931" cy="1691931"/>
          </a:xfrm>
          <a:prstGeom prst="rect">
            <a:avLst/>
          </a:prstGeom>
          <a:noFill/>
          <a:ln>
            <a:noFill/>
          </a:ln>
        </p:spPr>
      </p:pic>
      <p:sp>
        <p:nvSpPr>
          <p:cNvPr id="296" name="Google Shape;296;p5"/>
          <p:cNvSpPr txBox="1"/>
          <p:nvPr/>
        </p:nvSpPr>
        <p:spPr>
          <a:xfrm>
            <a:off x="3194904" y="2178748"/>
            <a:ext cx="6898219" cy="2677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i="1">
                <a:solidFill>
                  <a:schemeClr val="lt1"/>
                </a:solidFill>
                <a:latin typeface="Calibri"/>
                <a:ea typeface="Calibri"/>
                <a:cs typeface="Calibri"/>
                <a:sym typeface="Calibri"/>
              </a:rPr>
              <a:t>Blok ini bertujuan untuk mencatat kondisi perumahan keluarga yang didata </a:t>
            </a:r>
            <a:endParaRPr/>
          </a:p>
          <a:p>
            <a:pPr marL="0" marR="0" lvl="0" indent="0" algn="l" rtl="0">
              <a:spcBef>
                <a:spcPts val="0"/>
              </a:spcBef>
              <a:spcAft>
                <a:spcPts val="0"/>
              </a:spcAft>
              <a:buNone/>
            </a:pPr>
            <a:r>
              <a:rPr lang="en-US" sz="2800" i="1">
                <a:solidFill>
                  <a:schemeClr val="lt1"/>
                </a:solidFill>
                <a:latin typeface="Calibri"/>
                <a:ea typeface="Calibri"/>
                <a:cs typeface="Calibri"/>
                <a:sym typeface="Calibri"/>
              </a:rPr>
              <a:t>dalam Registrasi Sosial Ekonomi. Keterangan rumah yang dimaksud adalah keterangan perumahan yang ditempati pada saat pendataan.</a:t>
            </a:r>
            <a:endParaRPr/>
          </a:p>
        </p:txBody>
      </p:sp>
      <p:grpSp>
        <p:nvGrpSpPr>
          <p:cNvPr id="297" name="Google Shape;297;p5"/>
          <p:cNvGrpSpPr/>
          <p:nvPr/>
        </p:nvGrpSpPr>
        <p:grpSpPr>
          <a:xfrm>
            <a:off x="-659757" y="95126"/>
            <a:ext cx="437309" cy="3190205"/>
            <a:chOff x="-659757" y="95126"/>
            <a:chExt cx="437309" cy="3190205"/>
          </a:xfrm>
        </p:grpSpPr>
        <p:sp>
          <p:nvSpPr>
            <p:cNvPr id="298" name="Google Shape;298;p5"/>
            <p:cNvSpPr/>
            <p:nvPr/>
          </p:nvSpPr>
          <p:spPr>
            <a:xfrm>
              <a:off x="-659757" y="95126"/>
              <a:ext cx="437309" cy="437309"/>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9" name="Google Shape;299;p5"/>
            <p:cNvSpPr/>
            <p:nvPr/>
          </p:nvSpPr>
          <p:spPr>
            <a:xfrm>
              <a:off x="-659757" y="785127"/>
              <a:ext cx="437309" cy="437309"/>
            </a:xfrm>
            <a:prstGeom prst="rect">
              <a:avLst/>
            </a:prstGeom>
            <a:solidFill>
              <a:srgbClr val="27496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0" name="Google Shape;300;p5"/>
            <p:cNvSpPr/>
            <p:nvPr/>
          </p:nvSpPr>
          <p:spPr>
            <a:xfrm>
              <a:off x="-659757" y="1471912"/>
              <a:ext cx="437309" cy="437309"/>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1" name="Google Shape;301;p5"/>
            <p:cNvSpPr/>
            <p:nvPr/>
          </p:nvSpPr>
          <p:spPr>
            <a:xfrm>
              <a:off x="-659757" y="2158697"/>
              <a:ext cx="437309" cy="437309"/>
            </a:xfrm>
            <a:prstGeom prst="rect">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2" name="Google Shape;302;p5"/>
            <p:cNvSpPr/>
            <p:nvPr/>
          </p:nvSpPr>
          <p:spPr>
            <a:xfrm>
              <a:off x="-659757" y="2848022"/>
              <a:ext cx="437309" cy="437309"/>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6"/>
          <p:cNvSpPr/>
          <p:nvPr/>
        </p:nvSpPr>
        <p:spPr>
          <a:xfrm>
            <a:off x="4618299" y="130088"/>
            <a:ext cx="7573701" cy="44094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 name="Google Shape;309;p6"/>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grpSp>
        <p:nvGrpSpPr>
          <p:cNvPr id="310" name="Google Shape;310;p6"/>
          <p:cNvGrpSpPr/>
          <p:nvPr/>
        </p:nvGrpSpPr>
        <p:grpSpPr>
          <a:xfrm>
            <a:off x="-659757" y="95126"/>
            <a:ext cx="437309" cy="3187665"/>
            <a:chOff x="-659757" y="95126"/>
            <a:chExt cx="437309" cy="3187665"/>
          </a:xfrm>
        </p:grpSpPr>
        <p:sp>
          <p:nvSpPr>
            <p:cNvPr id="311" name="Google Shape;311;p6"/>
            <p:cNvSpPr/>
            <p:nvPr/>
          </p:nvSpPr>
          <p:spPr>
            <a:xfrm>
              <a:off x="-659757" y="95126"/>
              <a:ext cx="437309" cy="437309"/>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2" name="Google Shape;312;p6"/>
            <p:cNvSpPr/>
            <p:nvPr/>
          </p:nvSpPr>
          <p:spPr>
            <a:xfrm>
              <a:off x="-659757" y="785127"/>
              <a:ext cx="437309" cy="437309"/>
            </a:xfrm>
            <a:prstGeom prst="rect">
              <a:avLst/>
            </a:prstGeom>
            <a:solidFill>
              <a:srgbClr val="27496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3" name="Google Shape;313;p6"/>
            <p:cNvSpPr/>
            <p:nvPr/>
          </p:nvSpPr>
          <p:spPr>
            <a:xfrm>
              <a:off x="-659757" y="1471912"/>
              <a:ext cx="437309" cy="437309"/>
            </a:xfrm>
            <a:prstGeom prst="rect">
              <a:avLst/>
            </a:prstGeom>
            <a:solidFill>
              <a:srgbClr val="0C7B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4" name="Google Shape;314;p6"/>
            <p:cNvSpPr/>
            <p:nvPr/>
          </p:nvSpPr>
          <p:spPr>
            <a:xfrm>
              <a:off x="-659757" y="2158697"/>
              <a:ext cx="437309" cy="437309"/>
            </a:xfrm>
            <a:prstGeom prst="rect">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5" name="Google Shape;315;p6"/>
            <p:cNvSpPr/>
            <p:nvPr/>
          </p:nvSpPr>
          <p:spPr>
            <a:xfrm>
              <a:off x="-659757" y="2845482"/>
              <a:ext cx="437309" cy="437309"/>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16" name="Google Shape;316;p6"/>
          <p:cNvSpPr/>
          <p:nvPr/>
        </p:nvSpPr>
        <p:spPr>
          <a:xfrm>
            <a:off x="-11575" y="-49066"/>
            <a:ext cx="5105864"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7" name="Google Shape;317;p6"/>
          <p:cNvSpPr txBox="1"/>
          <p:nvPr/>
        </p:nvSpPr>
        <p:spPr>
          <a:xfrm>
            <a:off x="447378" y="130088"/>
            <a:ext cx="4207562"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PERTANYAAN 301a</a:t>
            </a:r>
            <a:endParaRPr sz="1600" dirty="0">
              <a:latin typeface="Franklin Gothic Medium Cond" panose="020B0606030402020204" pitchFamily="34" charset="0"/>
            </a:endParaRPr>
          </a:p>
        </p:txBody>
      </p:sp>
      <p:sp>
        <p:nvSpPr>
          <p:cNvPr id="318" name="Google Shape;318;p6"/>
          <p:cNvSpPr txBox="1"/>
          <p:nvPr/>
        </p:nvSpPr>
        <p:spPr>
          <a:xfrm>
            <a:off x="8542117" y="141663"/>
            <a:ext cx="329102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142850"/>
                </a:solidFill>
                <a:latin typeface="Calibri"/>
                <a:ea typeface="Calibri"/>
                <a:cs typeface="Calibri"/>
                <a:sym typeface="Calibri"/>
              </a:rPr>
              <a:t>lihat buku pedoman halaman 68</a:t>
            </a:r>
            <a:endParaRPr/>
          </a:p>
        </p:txBody>
      </p:sp>
      <p:sp>
        <p:nvSpPr>
          <p:cNvPr id="319" name="Google Shape;319;p6"/>
          <p:cNvSpPr/>
          <p:nvPr/>
        </p:nvSpPr>
        <p:spPr>
          <a:xfrm>
            <a:off x="1029051" y="2543007"/>
            <a:ext cx="2817091" cy="1275453"/>
          </a:xfrm>
          <a:prstGeom prst="rect">
            <a:avLst/>
          </a:prstGeom>
          <a:noFill/>
          <a:ln w="12700" cap="flat" cmpd="sng">
            <a:solidFill>
              <a:srgbClr val="EAA82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0" name="Google Shape;320;p6"/>
          <p:cNvSpPr/>
          <p:nvPr/>
        </p:nvSpPr>
        <p:spPr>
          <a:xfrm>
            <a:off x="795426" y="2324353"/>
            <a:ext cx="1062182" cy="437309"/>
          </a:xfrm>
          <a:prstGeom prst="roundRect">
            <a:avLst>
              <a:gd name="adj" fmla="val 50000"/>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 name="Google Shape;321;p6"/>
          <p:cNvSpPr txBox="1"/>
          <p:nvPr/>
        </p:nvSpPr>
        <p:spPr>
          <a:xfrm>
            <a:off x="924735" y="2358341"/>
            <a:ext cx="8397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Kode 1</a:t>
            </a:r>
            <a:endParaRPr/>
          </a:p>
        </p:txBody>
      </p:sp>
      <p:sp>
        <p:nvSpPr>
          <p:cNvPr id="322" name="Google Shape;322;p6"/>
          <p:cNvSpPr txBox="1"/>
          <p:nvPr/>
        </p:nvSpPr>
        <p:spPr>
          <a:xfrm>
            <a:off x="1179559" y="2895130"/>
            <a:ext cx="27432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Merupakan milik kepala keluarga atau salah seorang anggota keluarga.</a:t>
            </a:r>
            <a:endParaRPr sz="1800">
              <a:solidFill>
                <a:schemeClr val="lt1"/>
              </a:solidFill>
              <a:latin typeface="Calibri"/>
              <a:ea typeface="Calibri"/>
              <a:cs typeface="Calibri"/>
              <a:sym typeface="Calibri"/>
            </a:endParaRPr>
          </a:p>
        </p:txBody>
      </p:sp>
      <p:sp>
        <p:nvSpPr>
          <p:cNvPr id="323" name="Google Shape;323;p6"/>
          <p:cNvSpPr txBox="1"/>
          <p:nvPr/>
        </p:nvSpPr>
        <p:spPr>
          <a:xfrm>
            <a:off x="2020257" y="2523988"/>
            <a:ext cx="15568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MILIK SENDIRI</a:t>
            </a:r>
            <a:endParaRPr/>
          </a:p>
        </p:txBody>
      </p:sp>
      <p:sp>
        <p:nvSpPr>
          <p:cNvPr id="324" name="Google Shape;324;p6"/>
          <p:cNvSpPr/>
          <p:nvPr/>
        </p:nvSpPr>
        <p:spPr>
          <a:xfrm>
            <a:off x="4276447" y="2547456"/>
            <a:ext cx="3440848" cy="1271004"/>
          </a:xfrm>
          <a:prstGeom prst="rect">
            <a:avLst/>
          </a:prstGeom>
          <a:noFill/>
          <a:ln w="12700" cap="flat" cmpd="sng">
            <a:solidFill>
              <a:srgbClr val="EAA82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5" name="Google Shape;325;p6"/>
          <p:cNvSpPr/>
          <p:nvPr/>
        </p:nvSpPr>
        <p:spPr>
          <a:xfrm>
            <a:off x="4042821" y="2377352"/>
            <a:ext cx="1062182" cy="437309"/>
          </a:xfrm>
          <a:prstGeom prst="roundRect">
            <a:avLst>
              <a:gd name="adj" fmla="val 50000"/>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6" name="Google Shape;326;p6"/>
          <p:cNvSpPr txBox="1"/>
          <p:nvPr/>
        </p:nvSpPr>
        <p:spPr>
          <a:xfrm>
            <a:off x="4172130" y="2411340"/>
            <a:ext cx="8397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Kode 2</a:t>
            </a:r>
            <a:endParaRPr/>
          </a:p>
        </p:txBody>
      </p:sp>
      <p:sp>
        <p:nvSpPr>
          <p:cNvPr id="327" name="Google Shape;327;p6"/>
          <p:cNvSpPr txBox="1"/>
          <p:nvPr/>
        </p:nvSpPr>
        <p:spPr>
          <a:xfrm>
            <a:off x="4353063" y="2845482"/>
            <a:ext cx="3059208"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Disewa dalam jangka waktu tertentu berdasarkan perjanjian kontrak.</a:t>
            </a:r>
            <a:endParaRPr sz="1800">
              <a:solidFill>
                <a:schemeClr val="lt1"/>
              </a:solidFill>
              <a:latin typeface="Calibri"/>
              <a:ea typeface="Calibri"/>
              <a:cs typeface="Calibri"/>
              <a:sym typeface="Calibri"/>
            </a:endParaRPr>
          </a:p>
        </p:txBody>
      </p:sp>
      <p:sp>
        <p:nvSpPr>
          <p:cNvPr id="328" name="Google Shape;328;p6"/>
          <p:cNvSpPr txBox="1"/>
          <p:nvPr/>
        </p:nvSpPr>
        <p:spPr>
          <a:xfrm>
            <a:off x="5490793" y="2538132"/>
            <a:ext cx="111870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KONTRAK</a:t>
            </a:r>
            <a:endParaRPr/>
          </a:p>
        </p:txBody>
      </p:sp>
      <p:sp>
        <p:nvSpPr>
          <p:cNvPr id="329" name="Google Shape;329;p6"/>
          <p:cNvSpPr/>
          <p:nvPr/>
        </p:nvSpPr>
        <p:spPr>
          <a:xfrm>
            <a:off x="8179426" y="2557695"/>
            <a:ext cx="3200211" cy="1271004"/>
          </a:xfrm>
          <a:prstGeom prst="rect">
            <a:avLst/>
          </a:prstGeom>
          <a:noFill/>
          <a:ln w="12700" cap="flat" cmpd="sng">
            <a:solidFill>
              <a:srgbClr val="EAA82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0" name="Google Shape;330;p6"/>
          <p:cNvSpPr/>
          <p:nvPr/>
        </p:nvSpPr>
        <p:spPr>
          <a:xfrm>
            <a:off x="7945801" y="2339040"/>
            <a:ext cx="1062182" cy="437309"/>
          </a:xfrm>
          <a:prstGeom prst="roundRect">
            <a:avLst>
              <a:gd name="adj" fmla="val 50000"/>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1" name="Google Shape;331;p6"/>
          <p:cNvSpPr txBox="1"/>
          <p:nvPr/>
        </p:nvSpPr>
        <p:spPr>
          <a:xfrm>
            <a:off x="8075110" y="2373028"/>
            <a:ext cx="8397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Kode 2</a:t>
            </a:r>
            <a:endParaRPr/>
          </a:p>
        </p:txBody>
      </p:sp>
      <p:sp>
        <p:nvSpPr>
          <p:cNvPr id="332" name="Google Shape;332;p6"/>
          <p:cNvSpPr txBox="1"/>
          <p:nvPr/>
        </p:nvSpPr>
        <p:spPr>
          <a:xfrm>
            <a:off x="8407931" y="2821126"/>
            <a:ext cx="27432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Pembayaran sewa teratur dan terus menerus tanpa batasan waktu tertentu.</a:t>
            </a:r>
            <a:endParaRPr/>
          </a:p>
        </p:txBody>
      </p:sp>
      <p:sp>
        <p:nvSpPr>
          <p:cNvPr id="333" name="Google Shape;333;p6"/>
          <p:cNvSpPr txBox="1"/>
          <p:nvPr/>
        </p:nvSpPr>
        <p:spPr>
          <a:xfrm>
            <a:off x="9478115" y="2540595"/>
            <a:ext cx="7444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SEWA</a:t>
            </a:r>
            <a:endParaRPr/>
          </a:p>
        </p:txBody>
      </p:sp>
      <p:sp>
        <p:nvSpPr>
          <p:cNvPr id="334" name="Google Shape;334;p6"/>
          <p:cNvSpPr/>
          <p:nvPr/>
        </p:nvSpPr>
        <p:spPr>
          <a:xfrm>
            <a:off x="1025774" y="4128996"/>
            <a:ext cx="2820368" cy="2491723"/>
          </a:xfrm>
          <a:prstGeom prst="rect">
            <a:avLst/>
          </a:prstGeom>
          <a:noFill/>
          <a:ln w="12700" cap="flat" cmpd="sng">
            <a:solidFill>
              <a:srgbClr val="EAA82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5" name="Google Shape;335;p6"/>
          <p:cNvSpPr/>
          <p:nvPr/>
        </p:nvSpPr>
        <p:spPr>
          <a:xfrm>
            <a:off x="792149" y="3974989"/>
            <a:ext cx="1062182" cy="437309"/>
          </a:xfrm>
          <a:prstGeom prst="roundRect">
            <a:avLst>
              <a:gd name="adj" fmla="val 50000"/>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6" name="Google Shape;336;p6"/>
          <p:cNvSpPr txBox="1"/>
          <p:nvPr/>
        </p:nvSpPr>
        <p:spPr>
          <a:xfrm>
            <a:off x="921458" y="4008977"/>
            <a:ext cx="8397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Kode 3</a:t>
            </a:r>
            <a:endParaRPr/>
          </a:p>
        </p:txBody>
      </p:sp>
      <p:sp>
        <p:nvSpPr>
          <p:cNvPr id="337" name="Google Shape;337;p6"/>
          <p:cNvSpPr txBox="1"/>
          <p:nvPr/>
        </p:nvSpPr>
        <p:spPr>
          <a:xfrm>
            <a:off x="1062957" y="4451485"/>
            <a:ext cx="2668082" cy="203132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Diperoleh dari pihak lain (baik famili/bukan famili/orang tua yang tinggal di tempat lain) dan ditempati tanpa mengeluarkan pembayaran apapun.</a:t>
            </a:r>
            <a:endParaRPr/>
          </a:p>
        </p:txBody>
      </p:sp>
      <p:sp>
        <p:nvSpPr>
          <p:cNvPr id="338" name="Google Shape;338;p6"/>
          <p:cNvSpPr txBox="1"/>
          <p:nvPr/>
        </p:nvSpPr>
        <p:spPr>
          <a:xfrm>
            <a:off x="2037728" y="4148513"/>
            <a:ext cx="141551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BEBAS SEWA</a:t>
            </a:r>
            <a:endParaRPr/>
          </a:p>
        </p:txBody>
      </p:sp>
      <p:sp>
        <p:nvSpPr>
          <p:cNvPr id="339" name="Google Shape;339;p6"/>
          <p:cNvSpPr/>
          <p:nvPr/>
        </p:nvSpPr>
        <p:spPr>
          <a:xfrm>
            <a:off x="4259509" y="4128996"/>
            <a:ext cx="3457786" cy="2491723"/>
          </a:xfrm>
          <a:prstGeom prst="rect">
            <a:avLst/>
          </a:prstGeom>
          <a:noFill/>
          <a:ln w="12700" cap="flat" cmpd="sng">
            <a:solidFill>
              <a:srgbClr val="EAA82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0" name="Google Shape;340;p6"/>
          <p:cNvSpPr/>
          <p:nvPr/>
        </p:nvSpPr>
        <p:spPr>
          <a:xfrm>
            <a:off x="4025884" y="3974989"/>
            <a:ext cx="1062182" cy="437309"/>
          </a:xfrm>
          <a:prstGeom prst="roundRect">
            <a:avLst>
              <a:gd name="adj" fmla="val 50000"/>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1" name="Google Shape;341;p6"/>
          <p:cNvSpPr txBox="1"/>
          <p:nvPr/>
        </p:nvSpPr>
        <p:spPr>
          <a:xfrm>
            <a:off x="4155193" y="4008977"/>
            <a:ext cx="8397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Kode 4</a:t>
            </a:r>
            <a:endParaRPr/>
          </a:p>
        </p:txBody>
      </p:sp>
      <p:sp>
        <p:nvSpPr>
          <p:cNvPr id="342" name="Google Shape;342;p6"/>
          <p:cNvSpPr txBox="1"/>
          <p:nvPr/>
        </p:nvSpPr>
        <p:spPr>
          <a:xfrm>
            <a:off x="4490199" y="4451485"/>
            <a:ext cx="3087472" cy="203132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Bangunan/tanah dimiliki dan disediakan oleh suatu instansi/perusahaan berbadan hukum tempat bekerja salah satu anggota rumah tangga baik dengan membayar sewa maupun tidak. </a:t>
            </a:r>
            <a:endParaRPr/>
          </a:p>
        </p:txBody>
      </p:sp>
      <p:sp>
        <p:nvSpPr>
          <p:cNvPr id="343" name="Google Shape;343;p6"/>
          <p:cNvSpPr txBox="1"/>
          <p:nvPr/>
        </p:nvSpPr>
        <p:spPr>
          <a:xfrm>
            <a:off x="5491384" y="4148513"/>
            <a:ext cx="792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DINAS</a:t>
            </a:r>
            <a:endParaRPr/>
          </a:p>
        </p:txBody>
      </p:sp>
      <p:sp>
        <p:nvSpPr>
          <p:cNvPr id="344" name="Google Shape;344;p6"/>
          <p:cNvSpPr/>
          <p:nvPr/>
        </p:nvSpPr>
        <p:spPr>
          <a:xfrm>
            <a:off x="8179426" y="4128996"/>
            <a:ext cx="3217148" cy="2491723"/>
          </a:xfrm>
          <a:prstGeom prst="rect">
            <a:avLst/>
          </a:prstGeom>
          <a:noFill/>
          <a:ln w="12700" cap="flat" cmpd="sng">
            <a:solidFill>
              <a:srgbClr val="EAA82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 name="Google Shape;345;p6"/>
          <p:cNvSpPr/>
          <p:nvPr/>
        </p:nvSpPr>
        <p:spPr>
          <a:xfrm>
            <a:off x="7945801" y="3974989"/>
            <a:ext cx="1062182" cy="437309"/>
          </a:xfrm>
          <a:prstGeom prst="roundRect">
            <a:avLst>
              <a:gd name="adj" fmla="val 50000"/>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6" name="Google Shape;346;p6"/>
          <p:cNvSpPr txBox="1"/>
          <p:nvPr/>
        </p:nvSpPr>
        <p:spPr>
          <a:xfrm>
            <a:off x="8075110" y="4008977"/>
            <a:ext cx="8397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Kode 5</a:t>
            </a:r>
            <a:endParaRPr/>
          </a:p>
        </p:txBody>
      </p:sp>
      <p:sp>
        <p:nvSpPr>
          <p:cNvPr id="347" name="Google Shape;347;p6"/>
          <p:cNvSpPr txBox="1"/>
          <p:nvPr/>
        </p:nvSpPr>
        <p:spPr>
          <a:xfrm>
            <a:off x="8407931" y="4498328"/>
            <a:ext cx="285820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Misalnya rumah tanah adat.</a:t>
            </a:r>
            <a:endParaRPr/>
          </a:p>
        </p:txBody>
      </p:sp>
      <p:sp>
        <p:nvSpPr>
          <p:cNvPr id="348" name="Google Shape;348;p6"/>
          <p:cNvSpPr txBox="1"/>
          <p:nvPr/>
        </p:nvSpPr>
        <p:spPr>
          <a:xfrm>
            <a:off x="9411301" y="4148513"/>
            <a:ext cx="102733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LAINNYA</a:t>
            </a:r>
            <a:endParaRPr/>
          </a:p>
        </p:txBody>
      </p:sp>
      <p:pic>
        <p:nvPicPr>
          <p:cNvPr id="349" name="Google Shape;349;p6"/>
          <p:cNvPicPr preferRelativeResize="0"/>
          <p:nvPr/>
        </p:nvPicPr>
        <p:blipFill rotWithShape="1">
          <a:blip r:embed="rId3">
            <a:alphaModFix/>
          </a:blip>
          <a:srcRect/>
          <a:stretch/>
        </p:blipFill>
        <p:spPr>
          <a:xfrm>
            <a:off x="656375" y="1056064"/>
            <a:ext cx="10879250" cy="1014225"/>
          </a:xfrm>
          <a:prstGeom prst="roundRect">
            <a:avLst>
              <a:gd name="adj" fmla="val 16667"/>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7"/>
          <p:cNvSpPr/>
          <p:nvPr/>
        </p:nvSpPr>
        <p:spPr>
          <a:xfrm>
            <a:off x="6771295" y="3367509"/>
            <a:ext cx="5117330" cy="3063114"/>
          </a:xfrm>
          <a:prstGeom prst="roundRect">
            <a:avLst>
              <a:gd name="adj" fmla="val 6717"/>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6" name="Google Shape;356;p7"/>
          <p:cNvSpPr/>
          <p:nvPr/>
        </p:nvSpPr>
        <p:spPr>
          <a:xfrm>
            <a:off x="6096000" y="2511498"/>
            <a:ext cx="5584784" cy="3063114"/>
          </a:xfrm>
          <a:prstGeom prst="roundRect">
            <a:avLst>
              <a:gd name="adj" fmla="val 6717"/>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7" name="Google Shape;357;p7"/>
          <p:cNvSpPr/>
          <p:nvPr/>
        </p:nvSpPr>
        <p:spPr>
          <a:xfrm>
            <a:off x="4618299" y="130088"/>
            <a:ext cx="7573701" cy="44094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8" name="Google Shape;358;p7"/>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grpSp>
        <p:nvGrpSpPr>
          <p:cNvPr id="359" name="Google Shape;359;p7"/>
          <p:cNvGrpSpPr/>
          <p:nvPr/>
        </p:nvGrpSpPr>
        <p:grpSpPr>
          <a:xfrm>
            <a:off x="-1366756" y="95126"/>
            <a:ext cx="437309" cy="3187665"/>
            <a:chOff x="-659757" y="95126"/>
            <a:chExt cx="437309" cy="3187665"/>
          </a:xfrm>
        </p:grpSpPr>
        <p:sp>
          <p:nvSpPr>
            <p:cNvPr id="360" name="Google Shape;360;p7"/>
            <p:cNvSpPr/>
            <p:nvPr/>
          </p:nvSpPr>
          <p:spPr>
            <a:xfrm>
              <a:off x="-659757" y="95126"/>
              <a:ext cx="437309" cy="437309"/>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1" name="Google Shape;361;p7"/>
            <p:cNvSpPr/>
            <p:nvPr/>
          </p:nvSpPr>
          <p:spPr>
            <a:xfrm>
              <a:off x="-659757" y="785127"/>
              <a:ext cx="437309" cy="437309"/>
            </a:xfrm>
            <a:prstGeom prst="rect">
              <a:avLst/>
            </a:prstGeom>
            <a:solidFill>
              <a:srgbClr val="27496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2" name="Google Shape;362;p7"/>
            <p:cNvSpPr/>
            <p:nvPr/>
          </p:nvSpPr>
          <p:spPr>
            <a:xfrm>
              <a:off x="-659757" y="1471912"/>
              <a:ext cx="437309" cy="437309"/>
            </a:xfrm>
            <a:prstGeom prst="rect">
              <a:avLst/>
            </a:prstGeom>
            <a:solidFill>
              <a:srgbClr val="0C7B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3" name="Google Shape;363;p7"/>
            <p:cNvSpPr/>
            <p:nvPr/>
          </p:nvSpPr>
          <p:spPr>
            <a:xfrm>
              <a:off x="-659757" y="2158697"/>
              <a:ext cx="437309" cy="437309"/>
            </a:xfrm>
            <a:prstGeom prst="rect">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4" name="Google Shape;364;p7"/>
            <p:cNvSpPr/>
            <p:nvPr/>
          </p:nvSpPr>
          <p:spPr>
            <a:xfrm>
              <a:off x="-659757" y="2845482"/>
              <a:ext cx="437309" cy="437309"/>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65" name="Google Shape;365;p7"/>
          <p:cNvSpPr/>
          <p:nvPr/>
        </p:nvSpPr>
        <p:spPr>
          <a:xfrm>
            <a:off x="-11575" y="-49066"/>
            <a:ext cx="5105864"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6" name="Google Shape;366;p7"/>
          <p:cNvSpPr txBox="1"/>
          <p:nvPr/>
        </p:nvSpPr>
        <p:spPr>
          <a:xfrm>
            <a:off x="434370" y="130088"/>
            <a:ext cx="421397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PERTANYAAN 301b</a:t>
            </a:r>
            <a:endParaRPr sz="1600" dirty="0">
              <a:latin typeface="Franklin Gothic Medium Cond" panose="020B0606030402020204" pitchFamily="34" charset="0"/>
            </a:endParaRPr>
          </a:p>
        </p:txBody>
      </p:sp>
      <p:sp>
        <p:nvSpPr>
          <p:cNvPr id="367" name="Google Shape;367;p7"/>
          <p:cNvSpPr txBox="1"/>
          <p:nvPr/>
        </p:nvSpPr>
        <p:spPr>
          <a:xfrm>
            <a:off x="8542117" y="141663"/>
            <a:ext cx="3525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142850"/>
                </a:solidFill>
                <a:latin typeface="Calibri"/>
                <a:ea typeface="Calibri"/>
                <a:cs typeface="Calibri"/>
                <a:sym typeface="Calibri"/>
              </a:rPr>
              <a:t>lihat buku pedoman halaman 69-70</a:t>
            </a:r>
            <a:endParaRPr/>
          </a:p>
        </p:txBody>
      </p:sp>
      <p:pic>
        <p:nvPicPr>
          <p:cNvPr id="368" name="Google Shape;368;p7"/>
          <p:cNvPicPr preferRelativeResize="0"/>
          <p:nvPr/>
        </p:nvPicPr>
        <p:blipFill rotWithShape="1">
          <a:blip r:embed="rId3">
            <a:alphaModFix/>
          </a:blip>
          <a:srcRect/>
          <a:stretch/>
        </p:blipFill>
        <p:spPr>
          <a:xfrm>
            <a:off x="6290570" y="2685769"/>
            <a:ext cx="2695476" cy="3575209"/>
          </a:xfrm>
          <a:prstGeom prst="rect">
            <a:avLst/>
          </a:prstGeom>
          <a:noFill/>
          <a:ln>
            <a:noFill/>
          </a:ln>
        </p:spPr>
      </p:pic>
      <p:pic>
        <p:nvPicPr>
          <p:cNvPr id="369" name="Google Shape;369;p7"/>
          <p:cNvPicPr preferRelativeResize="0"/>
          <p:nvPr/>
        </p:nvPicPr>
        <p:blipFill rotWithShape="1">
          <a:blip r:embed="rId4">
            <a:alphaModFix/>
          </a:blip>
          <a:srcRect/>
          <a:stretch/>
        </p:blipFill>
        <p:spPr>
          <a:xfrm>
            <a:off x="9291084" y="2685769"/>
            <a:ext cx="2425712" cy="3575209"/>
          </a:xfrm>
          <a:prstGeom prst="rect">
            <a:avLst/>
          </a:prstGeom>
          <a:noFill/>
          <a:ln>
            <a:noFill/>
          </a:ln>
        </p:spPr>
      </p:pic>
      <p:sp>
        <p:nvSpPr>
          <p:cNvPr id="370" name="Google Shape;370;p7"/>
          <p:cNvSpPr/>
          <p:nvPr/>
        </p:nvSpPr>
        <p:spPr>
          <a:xfrm>
            <a:off x="-358814" y="2388683"/>
            <a:ext cx="4595149" cy="583518"/>
          </a:xfrm>
          <a:prstGeom prst="roundRect">
            <a:avLst>
              <a:gd name="adj" fmla="val 50000"/>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1" name="Google Shape;371;p7"/>
          <p:cNvSpPr txBox="1"/>
          <p:nvPr/>
        </p:nvSpPr>
        <p:spPr>
          <a:xfrm>
            <a:off x="231494" y="2414594"/>
            <a:ext cx="339554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1">
                <a:solidFill>
                  <a:schemeClr val="lt1"/>
                </a:solidFill>
                <a:latin typeface="Calibri"/>
                <a:ea typeface="Calibri"/>
                <a:cs typeface="Calibri"/>
                <a:sym typeface="Calibri"/>
              </a:rPr>
              <a:t>Serifikat Hak Milik (SHM)</a:t>
            </a:r>
            <a:endParaRPr/>
          </a:p>
        </p:txBody>
      </p:sp>
      <p:sp>
        <p:nvSpPr>
          <p:cNvPr id="372" name="Google Shape;372;p7"/>
          <p:cNvSpPr/>
          <p:nvPr/>
        </p:nvSpPr>
        <p:spPr>
          <a:xfrm>
            <a:off x="231494" y="3106822"/>
            <a:ext cx="269138" cy="269138"/>
          </a:xfrm>
          <a:prstGeom prst="ellipse">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3" name="Google Shape;373;p7"/>
          <p:cNvSpPr txBox="1"/>
          <p:nvPr/>
        </p:nvSpPr>
        <p:spPr>
          <a:xfrm>
            <a:off x="548983" y="3023833"/>
            <a:ext cx="14048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EAA824"/>
                </a:solidFill>
                <a:latin typeface="Calibri"/>
                <a:ea typeface="Calibri"/>
                <a:cs typeface="Calibri"/>
                <a:sym typeface="Calibri"/>
              </a:rPr>
              <a:t>Kode 1</a:t>
            </a:r>
            <a:endParaRPr/>
          </a:p>
        </p:txBody>
      </p:sp>
      <p:sp>
        <p:nvSpPr>
          <p:cNvPr id="374" name="Google Shape;374;p7"/>
          <p:cNvSpPr/>
          <p:nvPr/>
        </p:nvSpPr>
        <p:spPr>
          <a:xfrm>
            <a:off x="231494" y="4056782"/>
            <a:ext cx="269138" cy="269138"/>
          </a:xfrm>
          <a:prstGeom prst="ellipse">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5" name="Google Shape;375;p7"/>
          <p:cNvSpPr txBox="1"/>
          <p:nvPr/>
        </p:nvSpPr>
        <p:spPr>
          <a:xfrm>
            <a:off x="548983" y="3375960"/>
            <a:ext cx="434847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1" u="none" strike="noStrike">
                <a:solidFill>
                  <a:schemeClr val="lt1"/>
                </a:solidFill>
                <a:latin typeface="Calibri"/>
                <a:ea typeface="Calibri"/>
                <a:cs typeface="Calibri"/>
                <a:sym typeface="Calibri"/>
              </a:rPr>
              <a:t>SHM dalam pilihan ini merupakan SHM atas nama anggota keluarga.</a:t>
            </a:r>
            <a:endParaRPr sz="1800" i="1">
              <a:solidFill>
                <a:schemeClr val="lt1"/>
              </a:solidFill>
              <a:latin typeface="Calibri"/>
              <a:ea typeface="Calibri"/>
              <a:cs typeface="Calibri"/>
              <a:sym typeface="Calibri"/>
            </a:endParaRPr>
          </a:p>
        </p:txBody>
      </p:sp>
      <p:sp>
        <p:nvSpPr>
          <p:cNvPr id="376" name="Google Shape;376;p7"/>
          <p:cNvSpPr txBox="1"/>
          <p:nvPr/>
        </p:nvSpPr>
        <p:spPr>
          <a:xfrm>
            <a:off x="548983" y="4006685"/>
            <a:ext cx="14048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EAA824"/>
                </a:solidFill>
                <a:latin typeface="Calibri"/>
                <a:ea typeface="Calibri"/>
                <a:cs typeface="Calibri"/>
                <a:sym typeface="Calibri"/>
              </a:rPr>
              <a:t>Kode 2</a:t>
            </a:r>
            <a:endParaRPr/>
          </a:p>
        </p:txBody>
      </p:sp>
      <p:sp>
        <p:nvSpPr>
          <p:cNvPr id="377" name="Google Shape;377;p7"/>
          <p:cNvSpPr txBox="1"/>
          <p:nvPr/>
        </p:nvSpPr>
        <p:spPr>
          <a:xfrm>
            <a:off x="548983" y="4316836"/>
            <a:ext cx="5023774"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1" u="none" strike="noStrike" dirty="0" err="1">
                <a:solidFill>
                  <a:schemeClr val="lt1"/>
                </a:solidFill>
                <a:latin typeface="Calibri"/>
                <a:ea typeface="Calibri"/>
                <a:cs typeface="Calibri"/>
                <a:sym typeface="Calibri"/>
              </a:rPr>
              <a:t>Anggota</a:t>
            </a:r>
            <a:r>
              <a:rPr lang="en-US" sz="1800" b="0" i="1" u="none" strike="noStrike" dirty="0">
                <a:solidFill>
                  <a:schemeClr val="lt1"/>
                </a:solidFill>
                <a:latin typeface="Calibri"/>
                <a:ea typeface="Calibri"/>
                <a:cs typeface="Calibri"/>
                <a:sym typeface="Calibri"/>
              </a:rPr>
              <a:t> </a:t>
            </a:r>
            <a:r>
              <a:rPr lang="en-US" sz="1800" b="0" i="1" u="none" strike="noStrike" dirty="0" err="1">
                <a:solidFill>
                  <a:schemeClr val="lt1"/>
                </a:solidFill>
                <a:latin typeface="Calibri"/>
                <a:ea typeface="Calibri"/>
                <a:cs typeface="Calibri"/>
                <a:sym typeface="Calibri"/>
              </a:rPr>
              <a:t>Keluarga</a:t>
            </a:r>
            <a:r>
              <a:rPr lang="en-US" sz="1800" b="0" i="1" u="none" strike="noStrike" dirty="0">
                <a:solidFill>
                  <a:schemeClr val="lt1"/>
                </a:solidFill>
                <a:latin typeface="Calibri"/>
                <a:ea typeface="Calibri"/>
                <a:cs typeface="Calibri"/>
                <a:sym typeface="Calibri"/>
              </a:rPr>
              <a:t> </a:t>
            </a:r>
            <a:r>
              <a:rPr lang="en-US" sz="1800" b="0" i="1" u="none" strike="noStrike" dirty="0" err="1">
                <a:solidFill>
                  <a:schemeClr val="lt1"/>
                </a:solidFill>
                <a:latin typeface="Calibri"/>
                <a:ea typeface="Calibri"/>
                <a:cs typeface="Calibri"/>
                <a:sym typeface="Calibri"/>
              </a:rPr>
              <a:t>berhak</a:t>
            </a:r>
            <a:r>
              <a:rPr lang="en-US" sz="1800" b="0" i="1" u="none" strike="noStrike" dirty="0">
                <a:solidFill>
                  <a:schemeClr val="lt1"/>
                </a:solidFill>
                <a:latin typeface="Calibri"/>
                <a:ea typeface="Calibri"/>
                <a:cs typeface="Calibri"/>
                <a:sym typeface="Calibri"/>
              </a:rPr>
              <a:t> </a:t>
            </a:r>
            <a:r>
              <a:rPr lang="en-US" sz="1800" b="0" i="1" u="none" strike="noStrike" dirty="0" err="1">
                <a:solidFill>
                  <a:schemeClr val="lt1"/>
                </a:solidFill>
                <a:latin typeface="Calibri"/>
                <a:ea typeface="Calibri"/>
                <a:cs typeface="Calibri"/>
                <a:sym typeface="Calibri"/>
              </a:rPr>
              <a:t>memanfaatkan</a:t>
            </a:r>
            <a:r>
              <a:rPr lang="en-US" sz="1800" b="0" i="1" u="none" strike="noStrike" dirty="0">
                <a:solidFill>
                  <a:schemeClr val="lt1"/>
                </a:solidFill>
                <a:latin typeface="Calibri"/>
                <a:ea typeface="Calibri"/>
                <a:cs typeface="Calibri"/>
                <a:sym typeface="Calibri"/>
              </a:rPr>
              <a:t> </a:t>
            </a:r>
            <a:r>
              <a:rPr lang="en-US" sz="1800" b="0" i="1" u="none" strike="noStrike" dirty="0" err="1">
                <a:solidFill>
                  <a:schemeClr val="lt1"/>
                </a:solidFill>
                <a:latin typeface="Calibri"/>
                <a:ea typeface="Calibri"/>
                <a:cs typeface="Calibri"/>
                <a:sym typeface="Calibri"/>
              </a:rPr>
              <a:t>bangunan</a:t>
            </a:r>
            <a:r>
              <a:rPr lang="en-US" sz="1800" b="0" i="1" u="none" strike="noStrike" dirty="0">
                <a:solidFill>
                  <a:schemeClr val="lt1"/>
                </a:solidFill>
                <a:latin typeface="Calibri"/>
                <a:ea typeface="Calibri"/>
                <a:cs typeface="Calibri"/>
                <a:sym typeface="Calibri"/>
              </a:rPr>
              <a:t> </a:t>
            </a:r>
            <a:r>
              <a:rPr lang="en-US" sz="1800" b="0" i="1" u="none" strike="noStrike" dirty="0" err="1">
                <a:solidFill>
                  <a:schemeClr val="lt1"/>
                </a:solidFill>
                <a:latin typeface="Calibri"/>
                <a:ea typeface="Calibri"/>
                <a:cs typeface="Calibri"/>
                <a:sym typeface="Calibri"/>
              </a:rPr>
              <a:t>tempat</a:t>
            </a:r>
            <a:r>
              <a:rPr lang="en-US" sz="1800" b="0" i="1" u="none" strike="noStrike" dirty="0">
                <a:solidFill>
                  <a:schemeClr val="lt1"/>
                </a:solidFill>
                <a:latin typeface="Calibri"/>
                <a:ea typeface="Calibri"/>
                <a:cs typeface="Calibri"/>
                <a:sym typeface="Calibri"/>
              </a:rPr>
              <a:t> </a:t>
            </a:r>
            <a:r>
              <a:rPr lang="en-US" sz="1800" b="0" i="1" u="none" strike="noStrike" dirty="0" err="1">
                <a:solidFill>
                  <a:schemeClr val="lt1"/>
                </a:solidFill>
                <a:latin typeface="Calibri"/>
                <a:ea typeface="Calibri"/>
                <a:cs typeface="Calibri"/>
                <a:sym typeface="Calibri"/>
              </a:rPr>
              <a:t>tinggal</a:t>
            </a:r>
            <a:r>
              <a:rPr lang="en-US" sz="1800" b="0" i="1" u="none" strike="noStrike" dirty="0">
                <a:solidFill>
                  <a:schemeClr val="lt1"/>
                </a:solidFill>
                <a:latin typeface="Calibri"/>
                <a:ea typeface="Calibri"/>
                <a:cs typeface="Calibri"/>
                <a:sym typeface="Calibri"/>
              </a:rPr>
              <a:t> </a:t>
            </a:r>
            <a:r>
              <a:rPr lang="en-US" sz="1800" b="0" i="1" u="none" strike="noStrike" dirty="0" err="1">
                <a:solidFill>
                  <a:schemeClr val="lt1"/>
                </a:solidFill>
                <a:latin typeface="Calibri"/>
                <a:ea typeface="Calibri"/>
                <a:cs typeface="Calibri"/>
                <a:sym typeface="Calibri"/>
              </a:rPr>
              <a:t>tersebut</a:t>
            </a:r>
            <a:r>
              <a:rPr lang="en-US" sz="1800" b="0" i="1" u="none" strike="noStrike" dirty="0">
                <a:solidFill>
                  <a:schemeClr val="lt1"/>
                </a:solidFill>
                <a:latin typeface="Calibri"/>
                <a:ea typeface="Calibri"/>
                <a:cs typeface="Calibri"/>
                <a:sym typeface="Calibri"/>
              </a:rPr>
              <a:t> </a:t>
            </a:r>
            <a:r>
              <a:rPr lang="en-US" sz="1800" b="0" i="1" u="none" strike="noStrike" dirty="0" err="1">
                <a:solidFill>
                  <a:schemeClr val="lt1"/>
                </a:solidFill>
                <a:latin typeface="Calibri"/>
                <a:ea typeface="Calibri"/>
                <a:cs typeface="Calibri"/>
                <a:sym typeface="Calibri"/>
              </a:rPr>
              <a:t>berdasarkan</a:t>
            </a:r>
            <a:r>
              <a:rPr lang="en-US" sz="1800" b="0" i="1" u="none" strike="noStrike" dirty="0">
                <a:solidFill>
                  <a:schemeClr val="lt1"/>
                </a:solidFill>
                <a:latin typeface="Calibri"/>
                <a:ea typeface="Calibri"/>
                <a:cs typeface="Calibri"/>
                <a:sym typeface="Calibri"/>
              </a:rPr>
              <a:t> </a:t>
            </a:r>
            <a:r>
              <a:rPr lang="en-US" sz="1800" b="0" i="1" u="none" strike="noStrike" dirty="0" err="1">
                <a:solidFill>
                  <a:schemeClr val="lt1"/>
                </a:solidFill>
                <a:latin typeface="Calibri"/>
                <a:ea typeface="Calibri"/>
                <a:cs typeface="Calibri"/>
                <a:sym typeface="Calibri"/>
              </a:rPr>
              <a:t>perjanjian</a:t>
            </a:r>
            <a:r>
              <a:rPr lang="en-US" sz="1800" b="0" i="1" u="none" strike="noStrike" dirty="0">
                <a:solidFill>
                  <a:schemeClr val="lt1"/>
                </a:solidFill>
                <a:latin typeface="Calibri"/>
                <a:ea typeface="Calibri"/>
                <a:cs typeface="Calibri"/>
                <a:sym typeface="Calibri"/>
              </a:rPr>
              <a:t> yang </a:t>
            </a:r>
            <a:r>
              <a:rPr lang="en-US" sz="1800" b="0" i="1" u="none" strike="noStrike" dirty="0" err="1">
                <a:solidFill>
                  <a:schemeClr val="lt1"/>
                </a:solidFill>
                <a:latin typeface="Calibri"/>
                <a:ea typeface="Calibri"/>
                <a:cs typeface="Calibri"/>
                <a:sym typeface="Calibri"/>
              </a:rPr>
              <a:t>telah</a:t>
            </a:r>
            <a:r>
              <a:rPr lang="en-US" sz="1800" b="0" i="1" u="none" strike="noStrike" dirty="0">
                <a:solidFill>
                  <a:schemeClr val="lt1"/>
                </a:solidFill>
                <a:latin typeface="Calibri"/>
                <a:ea typeface="Calibri"/>
                <a:cs typeface="Calibri"/>
                <a:sym typeface="Calibri"/>
              </a:rPr>
              <a:t> </a:t>
            </a:r>
            <a:r>
              <a:rPr lang="en-US" sz="1800" b="0" i="1" u="none" strike="noStrike" dirty="0" err="1">
                <a:solidFill>
                  <a:schemeClr val="lt1"/>
                </a:solidFill>
                <a:latin typeface="Calibri"/>
                <a:ea typeface="Calibri"/>
                <a:cs typeface="Calibri"/>
                <a:sym typeface="Calibri"/>
              </a:rPr>
              <a:t>disepakati</a:t>
            </a:r>
            <a:r>
              <a:rPr lang="en-US" sz="1800" b="0" i="1" u="none" strike="noStrike" dirty="0">
                <a:solidFill>
                  <a:schemeClr val="lt1"/>
                </a:solidFill>
                <a:latin typeface="Calibri"/>
                <a:ea typeface="Calibri"/>
                <a:cs typeface="Calibri"/>
                <a:sym typeface="Calibri"/>
              </a:rPr>
              <a:t>. </a:t>
            </a:r>
            <a:r>
              <a:rPr lang="en-US" sz="1800" b="0" i="1" u="none" strike="noStrike" dirty="0" err="1">
                <a:solidFill>
                  <a:schemeClr val="lt1"/>
                </a:solidFill>
                <a:latin typeface="Calibri"/>
                <a:ea typeface="Calibri"/>
                <a:cs typeface="Calibri"/>
                <a:sym typeface="Calibri"/>
              </a:rPr>
              <a:t>Contoh</a:t>
            </a:r>
            <a:r>
              <a:rPr lang="en-US" sz="1800" b="0" i="1" u="none" strike="noStrike" dirty="0">
                <a:solidFill>
                  <a:schemeClr val="lt1"/>
                </a:solidFill>
                <a:latin typeface="Calibri"/>
                <a:ea typeface="Calibri"/>
                <a:cs typeface="Calibri"/>
                <a:sym typeface="Calibri"/>
              </a:rPr>
              <a:t>: </a:t>
            </a:r>
            <a:r>
              <a:rPr lang="en-US" sz="1800" b="0" i="1" u="none" strike="noStrike" dirty="0" err="1">
                <a:solidFill>
                  <a:schemeClr val="lt1"/>
                </a:solidFill>
                <a:latin typeface="Calibri"/>
                <a:ea typeface="Calibri"/>
                <a:cs typeface="Calibri"/>
                <a:sym typeface="Calibri"/>
              </a:rPr>
              <a:t>rumah</a:t>
            </a:r>
            <a:r>
              <a:rPr lang="en-US" sz="1800" b="0" i="1" u="none" strike="noStrike" dirty="0">
                <a:solidFill>
                  <a:schemeClr val="lt1"/>
                </a:solidFill>
                <a:latin typeface="Calibri"/>
                <a:ea typeface="Calibri"/>
                <a:cs typeface="Calibri"/>
                <a:sym typeface="Calibri"/>
              </a:rPr>
              <a:t> </a:t>
            </a:r>
            <a:r>
              <a:rPr lang="en-US" sz="1800" b="0" i="1" u="none" strike="noStrike" dirty="0" err="1">
                <a:solidFill>
                  <a:schemeClr val="lt1"/>
                </a:solidFill>
                <a:latin typeface="Calibri"/>
                <a:ea typeface="Calibri"/>
                <a:cs typeface="Calibri"/>
                <a:sym typeface="Calibri"/>
              </a:rPr>
              <a:t>warisan</a:t>
            </a:r>
            <a:r>
              <a:rPr lang="en-US" sz="1800" b="0" i="1" u="none" strike="noStrike" dirty="0">
                <a:solidFill>
                  <a:schemeClr val="lt1"/>
                </a:solidFill>
                <a:latin typeface="Calibri"/>
                <a:ea typeface="Calibri"/>
                <a:cs typeface="Calibri"/>
                <a:sym typeface="Calibri"/>
              </a:rPr>
              <a:t> (</a:t>
            </a:r>
            <a:r>
              <a:rPr lang="en-US" sz="1800" b="0" i="1" u="none" strike="noStrike" dirty="0" err="1">
                <a:solidFill>
                  <a:schemeClr val="lt1"/>
                </a:solidFill>
                <a:latin typeface="Calibri"/>
                <a:ea typeface="Calibri"/>
                <a:cs typeface="Calibri"/>
                <a:sym typeface="Calibri"/>
              </a:rPr>
              <a:t>milik</a:t>
            </a:r>
            <a:r>
              <a:rPr lang="en-US" sz="1800" b="0" i="1" u="none" strike="noStrike" dirty="0">
                <a:solidFill>
                  <a:schemeClr val="lt1"/>
                </a:solidFill>
                <a:latin typeface="Calibri"/>
                <a:ea typeface="Calibri"/>
                <a:cs typeface="Calibri"/>
                <a:sym typeface="Calibri"/>
              </a:rPr>
              <a:t> </a:t>
            </a:r>
            <a:r>
              <a:rPr lang="en-US" sz="1800" b="0" i="1" u="none" strike="noStrike" dirty="0" err="1">
                <a:solidFill>
                  <a:schemeClr val="lt1"/>
                </a:solidFill>
                <a:latin typeface="Calibri"/>
                <a:ea typeface="Calibri"/>
                <a:cs typeface="Calibri"/>
                <a:sym typeface="Calibri"/>
              </a:rPr>
              <a:t>sendiri</a:t>
            </a:r>
            <a:r>
              <a:rPr lang="en-US" sz="1800" b="0" i="1" u="none" strike="noStrike" dirty="0">
                <a:solidFill>
                  <a:schemeClr val="lt1"/>
                </a:solidFill>
                <a:latin typeface="Calibri"/>
                <a:ea typeface="Calibri"/>
                <a:cs typeface="Calibri"/>
                <a:sym typeface="Calibri"/>
              </a:rPr>
              <a:t>)</a:t>
            </a:r>
            <a:r>
              <a:rPr lang="en-US" sz="1800" i="1" dirty="0">
                <a:solidFill>
                  <a:schemeClr val="lt1"/>
                </a:solidFill>
                <a:latin typeface="Calibri"/>
                <a:ea typeface="Calibri"/>
                <a:cs typeface="Calibri"/>
                <a:sym typeface="Calibri"/>
              </a:rPr>
              <a:t> </a:t>
            </a:r>
            <a:r>
              <a:rPr lang="en-US" sz="1800" i="1" dirty="0" err="1">
                <a:solidFill>
                  <a:schemeClr val="lt1"/>
                </a:solidFill>
                <a:latin typeface="Calibri"/>
                <a:ea typeface="Calibri"/>
                <a:cs typeface="Calibri"/>
                <a:sym typeface="Calibri"/>
              </a:rPr>
              <a:t>disertai</a:t>
            </a:r>
            <a:r>
              <a:rPr lang="en-US" sz="1800" i="1" dirty="0">
                <a:solidFill>
                  <a:schemeClr val="lt1"/>
                </a:solidFill>
                <a:latin typeface="Calibri"/>
                <a:ea typeface="Calibri"/>
                <a:cs typeface="Calibri"/>
                <a:sym typeface="Calibri"/>
              </a:rPr>
              <a:t> </a:t>
            </a:r>
            <a:r>
              <a:rPr lang="en-US" sz="1800" i="1" dirty="0" err="1">
                <a:solidFill>
                  <a:schemeClr val="lt1"/>
                </a:solidFill>
                <a:latin typeface="Calibri"/>
                <a:ea typeface="Calibri"/>
                <a:cs typeface="Calibri"/>
                <a:sym typeface="Calibri"/>
              </a:rPr>
              <a:t>perjanjian</a:t>
            </a:r>
            <a:r>
              <a:rPr lang="en-US" sz="1800" i="1" dirty="0">
                <a:solidFill>
                  <a:schemeClr val="lt1"/>
                </a:solidFill>
                <a:latin typeface="Calibri"/>
                <a:ea typeface="Calibri"/>
                <a:cs typeface="Calibri"/>
                <a:sym typeface="Calibri"/>
              </a:rPr>
              <a:t> </a:t>
            </a:r>
            <a:r>
              <a:rPr lang="en-US" sz="1800" i="1" dirty="0" err="1">
                <a:solidFill>
                  <a:schemeClr val="lt1"/>
                </a:solidFill>
                <a:latin typeface="Calibri"/>
                <a:ea typeface="Calibri"/>
                <a:cs typeface="Calibri"/>
                <a:sym typeface="Calibri"/>
              </a:rPr>
              <a:t>pemanfaatan</a:t>
            </a:r>
            <a:r>
              <a:rPr lang="en-US" sz="1800" i="1" dirty="0">
                <a:solidFill>
                  <a:schemeClr val="lt1"/>
                </a:solidFill>
                <a:latin typeface="Calibri"/>
                <a:ea typeface="Calibri"/>
                <a:cs typeface="Calibri"/>
                <a:sym typeface="Calibri"/>
              </a:rPr>
              <a:t> </a:t>
            </a:r>
            <a:r>
              <a:rPr lang="en-US" sz="1800" i="1" dirty="0" err="1">
                <a:solidFill>
                  <a:schemeClr val="lt1"/>
                </a:solidFill>
                <a:latin typeface="Calibri"/>
                <a:ea typeface="Calibri"/>
                <a:cs typeface="Calibri"/>
                <a:sym typeface="Calibri"/>
              </a:rPr>
              <a:t>tertulis</a:t>
            </a:r>
            <a:endParaRPr sz="1800" i="1" dirty="0">
              <a:solidFill>
                <a:schemeClr val="lt1"/>
              </a:solidFill>
              <a:latin typeface="Calibri"/>
              <a:ea typeface="Calibri"/>
              <a:cs typeface="Calibri"/>
              <a:sym typeface="Calibri"/>
            </a:endParaRPr>
          </a:p>
        </p:txBody>
      </p:sp>
      <p:sp>
        <p:nvSpPr>
          <p:cNvPr id="378" name="Google Shape;378;p7"/>
          <p:cNvSpPr/>
          <p:nvPr/>
        </p:nvSpPr>
        <p:spPr>
          <a:xfrm>
            <a:off x="231494" y="5539038"/>
            <a:ext cx="269138" cy="269138"/>
          </a:xfrm>
          <a:prstGeom prst="ellipse">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9" name="Google Shape;379;p7"/>
          <p:cNvSpPr txBox="1"/>
          <p:nvPr/>
        </p:nvSpPr>
        <p:spPr>
          <a:xfrm>
            <a:off x="548983" y="5488941"/>
            <a:ext cx="14048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EAA824"/>
                </a:solidFill>
                <a:latin typeface="Calibri"/>
                <a:ea typeface="Calibri"/>
                <a:cs typeface="Calibri"/>
                <a:sym typeface="Calibri"/>
              </a:rPr>
              <a:t>Kode 3</a:t>
            </a:r>
            <a:endParaRPr/>
          </a:p>
        </p:txBody>
      </p:sp>
      <p:sp>
        <p:nvSpPr>
          <p:cNvPr id="380" name="Google Shape;380;p7"/>
          <p:cNvSpPr txBox="1"/>
          <p:nvPr/>
        </p:nvSpPr>
        <p:spPr>
          <a:xfrm>
            <a:off x="515869" y="5779421"/>
            <a:ext cx="502377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1" u="none" strike="noStrike">
                <a:solidFill>
                  <a:schemeClr val="lt1"/>
                </a:solidFill>
                <a:latin typeface="Calibri"/>
                <a:ea typeface="Calibri"/>
                <a:cs typeface="Calibri"/>
                <a:sym typeface="Calibri"/>
              </a:rPr>
              <a:t>SHM yang diterbitkan bukan a.n salah seorang anggota keluarga tanpa perjanjian pemanfaatan tertulis.</a:t>
            </a:r>
            <a:endParaRPr sz="1800" i="1">
              <a:solidFill>
                <a:schemeClr val="lt1"/>
              </a:solidFill>
              <a:latin typeface="Calibri"/>
              <a:ea typeface="Calibri"/>
              <a:cs typeface="Calibri"/>
              <a:sym typeface="Calibri"/>
            </a:endParaRPr>
          </a:p>
        </p:txBody>
      </p:sp>
      <p:sp>
        <p:nvSpPr>
          <p:cNvPr id="381" name="Google Shape;381;p7"/>
          <p:cNvSpPr/>
          <p:nvPr/>
        </p:nvSpPr>
        <p:spPr>
          <a:xfrm>
            <a:off x="5952836" y="4920417"/>
            <a:ext cx="309441" cy="1104463"/>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2" name="Google Shape;382;p7"/>
          <p:cNvSpPr/>
          <p:nvPr/>
        </p:nvSpPr>
        <p:spPr>
          <a:xfrm>
            <a:off x="8986047" y="3232889"/>
            <a:ext cx="305037" cy="2791992"/>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3" name="Google Shape;383;p7"/>
          <p:cNvSpPr/>
          <p:nvPr/>
        </p:nvSpPr>
        <p:spPr>
          <a:xfrm>
            <a:off x="10008897" y="2502893"/>
            <a:ext cx="1773487" cy="182875"/>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4" name="Google Shape;384;p7"/>
          <p:cNvSpPr/>
          <p:nvPr/>
        </p:nvSpPr>
        <p:spPr>
          <a:xfrm>
            <a:off x="9960800" y="2443167"/>
            <a:ext cx="132206" cy="13220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5" name="Google Shape;385;p7"/>
          <p:cNvSpPr/>
          <p:nvPr/>
        </p:nvSpPr>
        <p:spPr>
          <a:xfrm>
            <a:off x="6030353" y="4854314"/>
            <a:ext cx="132206" cy="13220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6" name="Google Shape;386;p7"/>
          <p:cNvSpPr/>
          <p:nvPr/>
        </p:nvSpPr>
        <p:spPr>
          <a:xfrm>
            <a:off x="6326007" y="6261720"/>
            <a:ext cx="1671945" cy="303523"/>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7" name="Google Shape;387;p7"/>
          <p:cNvSpPr/>
          <p:nvPr/>
        </p:nvSpPr>
        <p:spPr>
          <a:xfrm>
            <a:off x="7901183" y="6370964"/>
            <a:ext cx="132206" cy="13220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8" name="Google Shape;388;p7"/>
          <p:cNvSpPr/>
          <p:nvPr/>
        </p:nvSpPr>
        <p:spPr>
          <a:xfrm>
            <a:off x="11728327" y="2820388"/>
            <a:ext cx="309441" cy="1104463"/>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9" name="Google Shape;389;p7"/>
          <p:cNvSpPr/>
          <p:nvPr/>
        </p:nvSpPr>
        <p:spPr>
          <a:xfrm>
            <a:off x="11822854" y="3821755"/>
            <a:ext cx="132206" cy="13220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0" name="Google Shape;390;p7"/>
          <p:cNvSpPr txBox="1"/>
          <p:nvPr/>
        </p:nvSpPr>
        <p:spPr>
          <a:xfrm>
            <a:off x="3729604" y="369706"/>
            <a:ext cx="4427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a:t>
            </a:r>
            <a:endParaRPr/>
          </a:p>
        </p:txBody>
      </p:sp>
      <p:pic>
        <p:nvPicPr>
          <p:cNvPr id="391" name="Google Shape;391;p7"/>
          <p:cNvPicPr preferRelativeResize="0"/>
          <p:nvPr/>
        </p:nvPicPr>
        <p:blipFill rotWithShape="1">
          <a:blip r:embed="rId5">
            <a:alphaModFix/>
          </a:blip>
          <a:srcRect/>
          <a:stretch/>
        </p:blipFill>
        <p:spPr>
          <a:xfrm>
            <a:off x="297483" y="956079"/>
            <a:ext cx="11638301" cy="1339816"/>
          </a:xfrm>
          <a:prstGeom prst="roundRect">
            <a:avLst>
              <a:gd name="adj" fmla="val 16667"/>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8"/>
          <p:cNvSpPr/>
          <p:nvPr/>
        </p:nvSpPr>
        <p:spPr>
          <a:xfrm>
            <a:off x="9619278" y="2845482"/>
            <a:ext cx="2029662" cy="4146445"/>
          </a:xfrm>
          <a:prstGeom prst="rect">
            <a:avLst/>
          </a:prstGeom>
          <a:noFill/>
          <a:ln w="12700" cap="flat" cmpd="sng">
            <a:solidFill>
              <a:srgbClr val="EAA82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7" name="Google Shape;397;p8"/>
          <p:cNvSpPr/>
          <p:nvPr/>
        </p:nvSpPr>
        <p:spPr>
          <a:xfrm>
            <a:off x="4618299" y="130088"/>
            <a:ext cx="7573701" cy="44094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8" name="Google Shape;398;p8"/>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grpSp>
        <p:nvGrpSpPr>
          <p:cNvPr id="399" name="Google Shape;399;p8"/>
          <p:cNvGrpSpPr/>
          <p:nvPr/>
        </p:nvGrpSpPr>
        <p:grpSpPr>
          <a:xfrm>
            <a:off x="-659757" y="95126"/>
            <a:ext cx="437309" cy="3187665"/>
            <a:chOff x="-659757" y="95126"/>
            <a:chExt cx="437309" cy="3187665"/>
          </a:xfrm>
        </p:grpSpPr>
        <p:sp>
          <p:nvSpPr>
            <p:cNvPr id="400" name="Google Shape;400;p8"/>
            <p:cNvSpPr/>
            <p:nvPr/>
          </p:nvSpPr>
          <p:spPr>
            <a:xfrm>
              <a:off x="-659757" y="95126"/>
              <a:ext cx="437309" cy="437309"/>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1" name="Google Shape;401;p8"/>
            <p:cNvSpPr/>
            <p:nvPr/>
          </p:nvSpPr>
          <p:spPr>
            <a:xfrm>
              <a:off x="-659757" y="785127"/>
              <a:ext cx="437309" cy="437309"/>
            </a:xfrm>
            <a:prstGeom prst="rect">
              <a:avLst/>
            </a:prstGeom>
            <a:solidFill>
              <a:srgbClr val="27496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2" name="Google Shape;402;p8"/>
            <p:cNvSpPr/>
            <p:nvPr/>
          </p:nvSpPr>
          <p:spPr>
            <a:xfrm>
              <a:off x="-659757" y="1471912"/>
              <a:ext cx="437309" cy="437309"/>
            </a:xfrm>
            <a:prstGeom prst="rect">
              <a:avLst/>
            </a:prstGeom>
            <a:solidFill>
              <a:srgbClr val="0C7B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3" name="Google Shape;403;p8"/>
            <p:cNvSpPr/>
            <p:nvPr/>
          </p:nvSpPr>
          <p:spPr>
            <a:xfrm>
              <a:off x="-659757" y="2158697"/>
              <a:ext cx="437309" cy="437309"/>
            </a:xfrm>
            <a:prstGeom prst="rect">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4" name="Google Shape;404;p8"/>
            <p:cNvSpPr/>
            <p:nvPr/>
          </p:nvSpPr>
          <p:spPr>
            <a:xfrm>
              <a:off x="-659757" y="2845482"/>
              <a:ext cx="437309" cy="437309"/>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405" name="Google Shape;405;p8"/>
          <p:cNvSpPr/>
          <p:nvPr/>
        </p:nvSpPr>
        <p:spPr>
          <a:xfrm>
            <a:off x="-11575" y="-49066"/>
            <a:ext cx="5105864"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7" name="Google Shape;407;p8"/>
          <p:cNvSpPr txBox="1"/>
          <p:nvPr/>
        </p:nvSpPr>
        <p:spPr>
          <a:xfrm>
            <a:off x="8542117" y="141663"/>
            <a:ext cx="3525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142850"/>
                </a:solidFill>
                <a:latin typeface="Calibri"/>
                <a:ea typeface="Calibri"/>
                <a:cs typeface="Calibri"/>
                <a:sym typeface="Calibri"/>
              </a:rPr>
              <a:t>lihat buku pedoman halaman 69-70</a:t>
            </a:r>
            <a:endParaRPr/>
          </a:p>
        </p:txBody>
      </p:sp>
      <p:sp>
        <p:nvSpPr>
          <p:cNvPr id="409" name="Google Shape;409;p8"/>
          <p:cNvSpPr/>
          <p:nvPr/>
        </p:nvSpPr>
        <p:spPr>
          <a:xfrm>
            <a:off x="451413" y="2930666"/>
            <a:ext cx="4642876" cy="4061261"/>
          </a:xfrm>
          <a:prstGeom prst="rect">
            <a:avLst/>
          </a:prstGeom>
          <a:noFill/>
          <a:ln w="12700" cap="flat" cmpd="sng">
            <a:solidFill>
              <a:srgbClr val="EAA82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0" name="Google Shape;410;p8"/>
          <p:cNvSpPr/>
          <p:nvPr/>
        </p:nvSpPr>
        <p:spPr>
          <a:xfrm>
            <a:off x="170392" y="2712014"/>
            <a:ext cx="1062182" cy="437309"/>
          </a:xfrm>
          <a:prstGeom prst="roundRect">
            <a:avLst>
              <a:gd name="adj" fmla="val 50000"/>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1" name="Google Shape;411;p8"/>
          <p:cNvSpPr txBox="1"/>
          <p:nvPr/>
        </p:nvSpPr>
        <p:spPr>
          <a:xfrm>
            <a:off x="299701" y="2746002"/>
            <a:ext cx="8397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Kode 4</a:t>
            </a:r>
            <a:endParaRPr/>
          </a:p>
        </p:txBody>
      </p:sp>
      <p:sp>
        <p:nvSpPr>
          <p:cNvPr id="412" name="Google Shape;412;p8"/>
          <p:cNvSpPr txBox="1"/>
          <p:nvPr/>
        </p:nvSpPr>
        <p:spPr>
          <a:xfrm>
            <a:off x="1694120" y="2957692"/>
            <a:ext cx="247112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EAA824"/>
                </a:solidFill>
                <a:latin typeface="Calibri"/>
                <a:ea typeface="Calibri"/>
                <a:cs typeface="Calibri"/>
                <a:sym typeface="Calibri"/>
              </a:rPr>
              <a:t>SERTIFIKAT SELAIN SHM</a:t>
            </a:r>
            <a:endParaRPr/>
          </a:p>
        </p:txBody>
      </p:sp>
      <p:pic>
        <p:nvPicPr>
          <p:cNvPr id="413" name="Google Shape;413;p8"/>
          <p:cNvPicPr preferRelativeResize="0"/>
          <p:nvPr/>
        </p:nvPicPr>
        <p:blipFill rotWithShape="1">
          <a:blip r:embed="rId3">
            <a:alphaModFix/>
          </a:blip>
          <a:srcRect l="8118" t="18937" r="14847" b="36295"/>
          <a:stretch/>
        </p:blipFill>
        <p:spPr>
          <a:xfrm>
            <a:off x="543060" y="3716029"/>
            <a:ext cx="4453520" cy="3007145"/>
          </a:xfrm>
          <a:prstGeom prst="rect">
            <a:avLst/>
          </a:prstGeom>
          <a:noFill/>
          <a:ln>
            <a:noFill/>
          </a:ln>
        </p:spPr>
      </p:pic>
      <p:sp>
        <p:nvSpPr>
          <p:cNvPr id="414" name="Google Shape;414;p8"/>
          <p:cNvSpPr/>
          <p:nvPr/>
        </p:nvSpPr>
        <p:spPr>
          <a:xfrm>
            <a:off x="5419096" y="2930667"/>
            <a:ext cx="3875375" cy="4061260"/>
          </a:xfrm>
          <a:prstGeom prst="rect">
            <a:avLst/>
          </a:prstGeom>
          <a:noFill/>
          <a:ln w="12700" cap="flat" cmpd="sng">
            <a:solidFill>
              <a:srgbClr val="EAA82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5" name="Google Shape;415;p8"/>
          <p:cNvSpPr/>
          <p:nvPr/>
        </p:nvSpPr>
        <p:spPr>
          <a:xfrm>
            <a:off x="5185471" y="2712014"/>
            <a:ext cx="1062182" cy="437309"/>
          </a:xfrm>
          <a:prstGeom prst="roundRect">
            <a:avLst>
              <a:gd name="adj" fmla="val 50000"/>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6" name="Google Shape;416;p8"/>
          <p:cNvSpPr txBox="1"/>
          <p:nvPr/>
        </p:nvSpPr>
        <p:spPr>
          <a:xfrm>
            <a:off x="5314780" y="2746002"/>
            <a:ext cx="8397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Kode 5</a:t>
            </a:r>
            <a:endParaRPr/>
          </a:p>
        </p:txBody>
      </p:sp>
      <p:sp>
        <p:nvSpPr>
          <p:cNvPr id="417" name="Google Shape;417;p8"/>
          <p:cNvSpPr txBox="1"/>
          <p:nvPr/>
        </p:nvSpPr>
        <p:spPr>
          <a:xfrm>
            <a:off x="6410302" y="2957692"/>
            <a:ext cx="233980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EAA824"/>
                </a:solidFill>
                <a:latin typeface="Calibri"/>
                <a:ea typeface="Calibri"/>
                <a:cs typeface="Calibri"/>
                <a:sym typeface="Calibri"/>
              </a:rPr>
              <a:t>SURAT BUKTI LAINNYA</a:t>
            </a:r>
            <a:endParaRPr/>
          </a:p>
        </p:txBody>
      </p:sp>
      <p:sp>
        <p:nvSpPr>
          <p:cNvPr id="418" name="Google Shape;418;p8"/>
          <p:cNvSpPr/>
          <p:nvPr/>
        </p:nvSpPr>
        <p:spPr>
          <a:xfrm>
            <a:off x="1034004" y="4027864"/>
            <a:ext cx="3586081" cy="459164"/>
          </a:xfrm>
          <a:prstGeom prst="rect">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9" name="Google Shape;419;p8"/>
          <p:cNvSpPr txBox="1"/>
          <p:nvPr/>
        </p:nvSpPr>
        <p:spPr>
          <a:xfrm>
            <a:off x="510228" y="3389779"/>
            <a:ext cx="16460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CONTOH: SHGB</a:t>
            </a:r>
            <a:endParaRPr/>
          </a:p>
        </p:txBody>
      </p:sp>
      <p:pic>
        <p:nvPicPr>
          <p:cNvPr id="420" name="Google Shape;420;p8"/>
          <p:cNvPicPr preferRelativeResize="0"/>
          <p:nvPr/>
        </p:nvPicPr>
        <p:blipFill rotWithShape="1">
          <a:blip r:embed="rId4">
            <a:alphaModFix/>
          </a:blip>
          <a:srcRect b="43165"/>
          <a:stretch/>
        </p:blipFill>
        <p:spPr>
          <a:xfrm>
            <a:off x="5537248" y="3851104"/>
            <a:ext cx="3639070" cy="2864670"/>
          </a:xfrm>
          <a:prstGeom prst="rect">
            <a:avLst/>
          </a:prstGeom>
          <a:noFill/>
          <a:ln>
            <a:noFill/>
          </a:ln>
        </p:spPr>
      </p:pic>
      <p:sp>
        <p:nvSpPr>
          <p:cNvPr id="421" name="Google Shape;421;p8"/>
          <p:cNvSpPr txBox="1"/>
          <p:nvPr/>
        </p:nvSpPr>
        <p:spPr>
          <a:xfrm>
            <a:off x="5452347" y="3389779"/>
            <a:ext cx="196720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CONTOH: LETTER C</a:t>
            </a:r>
            <a:endParaRPr/>
          </a:p>
        </p:txBody>
      </p:sp>
      <p:sp>
        <p:nvSpPr>
          <p:cNvPr id="422" name="Google Shape;422;p8"/>
          <p:cNvSpPr/>
          <p:nvPr/>
        </p:nvSpPr>
        <p:spPr>
          <a:xfrm>
            <a:off x="9388373" y="2712014"/>
            <a:ext cx="1062182" cy="437309"/>
          </a:xfrm>
          <a:prstGeom prst="roundRect">
            <a:avLst>
              <a:gd name="adj" fmla="val 50000"/>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3" name="Google Shape;423;p8"/>
          <p:cNvSpPr txBox="1"/>
          <p:nvPr/>
        </p:nvSpPr>
        <p:spPr>
          <a:xfrm>
            <a:off x="9517682" y="2746002"/>
            <a:ext cx="8397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Kode 6</a:t>
            </a:r>
            <a:endParaRPr/>
          </a:p>
        </p:txBody>
      </p:sp>
      <p:sp>
        <p:nvSpPr>
          <p:cNvPr id="424" name="Google Shape;424;p8"/>
          <p:cNvSpPr txBox="1"/>
          <p:nvPr/>
        </p:nvSpPr>
        <p:spPr>
          <a:xfrm>
            <a:off x="9704291" y="3261790"/>
            <a:ext cx="19446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EAA824"/>
                </a:solidFill>
                <a:latin typeface="Calibri"/>
                <a:ea typeface="Calibri"/>
                <a:cs typeface="Calibri"/>
                <a:sym typeface="Calibri"/>
              </a:rPr>
              <a:t>TIDAK PUNYA</a:t>
            </a:r>
            <a:endParaRPr/>
          </a:p>
        </p:txBody>
      </p:sp>
      <p:sp>
        <p:nvSpPr>
          <p:cNvPr id="425" name="Google Shape;425;p8"/>
          <p:cNvSpPr txBox="1"/>
          <p:nvPr/>
        </p:nvSpPr>
        <p:spPr>
          <a:xfrm>
            <a:off x="9712796" y="3743646"/>
            <a:ext cx="1842626" cy="1346010"/>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1800" i="1">
                <a:solidFill>
                  <a:schemeClr val="lt1"/>
                </a:solidFill>
                <a:latin typeface="Calibri"/>
                <a:ea typeface="Calibri"/>
                <a:cs typeface="Calibri"/>
                <a:sym typeface="Calibri"/>
              </a:rPr>
              <a:t>Tidak memiliki bukti kepemilikan dalam bentuk apapun</a:t>
            </a:r>
            <a:endParaRPr sz="1800" i="1">
              <a:solidFill>
                <a:schemeClr val="lt1"/>
              </a:solidFill>
              <a:latin typeface="Arial"/>
              <a:ea typeface="Arial"/>
              <a:cs typeface="Arial"/>
              <a:sym typeface="Arial"/>
            </a:endParaRPr>
          </a:p>
        </p:txBody>
      </p:sp>
      <p:pic>
        <p:nvPicPr>
          <p:cNvPr id="426" name="Google Shape;426;p8"/>
          <p:cNvPicPr preferRelativeResize="0"/>
          <p:nvPr/>
        </p:nvPicPr>
        <p:blipFill rotWithShape="1">
          <a:blip r:embed="rId5">
            <a:alphaModFix/>
          </a:blip>
          <a:srcRect/>
          <a:stretch/>
        </p:blipFill>
        <p:spPr>
          <a:xfrm>
            <a:off x="299701" y="876910"/>
            <a:ext cx="11638301" cy="1339816"/>
          </a:xfrm>
          <a:prstGeom prst="rect">
            <a:avLst/>
          </a:prstGeom>
          <a:noFill/>
          <a:ln>
            <a:noFill/>
          </a:ln>
        </p:spPr>
      </p:pic>
      <p:sp>
        <p:nvSpPr>
          <p:cNvPr id="3" name="Google Shape;366;p7">
            <a:extLst>
              <a:ext uri="{FF2B5EF4-FFF2-40B4-BE49-F238E27FC236}">
                <a16:creationId xmlns:a16="http://schemas.microsoft.com/office/drawing/2014/main" id="{C0488E0B-86EB-2013-28E9-040CA48AE761}"/>
              </a:ext>
            </a:extLst>
          </p:cNvPr>
          <p:cNvSpPr txBox="1"/>
          <p:nvPr/>
        </p:nvSpPr>
        <p:spPr>
          <a:xfrm>
            <a:off x="434370" y="130088"/>
            <a:ext cx="421397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PERTANYAAN 301b</a:t>
            </a:r>
            <a:endParaRPr sz="1600" dirty="0">
              <a:latin typeface="Franklin Gothic Medium Cond" panose="020B0606030402020204" pitchFamily="34" charset="0"/>
            </a:endParaRPr>
          </a:p>
        </p:txBody>
      </p:sp>
      <p:sp>
        <p:nvSpPr>
          <p:cNvPr id="5" name="Google Shape;390;p7">
            <a:extLst>
              <a:ext uri="{FF2B5EF4-FFF2-40B4-BE49-F238E27FC236}">
                <a16:creationId xmlns:a16="http://schemas.microsoft.com/office/drawing/2014/main" id="{F594829C-B29C-258F-5738-9FD01ACB954A}"/>
              </a:ext>
            </a:extLst>
          </p:cNvPr>
          <p:cNvSpPr txBox="1"/>
          <p:nvPr/>
        </p:nvSpPr>
        <p:spPr>
          <a:xfrm>
            <a:off x="3729604" y="369706"/>
            <a:ext cx="4427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[2]</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9"/>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2" name="Google Shape;432;p9"/>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3" name="Google Shape;433;p9"/>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434" name="Google Shape;434;p9"/>
          <p:cNvSpPr/>
          <p:nvPr/>
        </p:nvSpPr>
        <p:spPr>
          <a:xfrm>
            <a:off x="-11575" y="-49066"/>
            <a:ext cx="5105864"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5" name="Google Shape;435;p9"/>
          <p:cNvSpPr txBox="1"/>
          <p:nvPr/>
        </p:nvSpPr>
        <p:spPr>
          <a:xfrm>
            <a:off x="358815" y="130088"/>
            <a:ext cx="3956724"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PERTANYAAN 302</a:t>
            </a:r>
            <a:endParaRPr sz="1600" dirty="0">
              <a:latin typeface="Franklin Gothic Medium Cond" panose="020B0606030402020204" pitchFamily="34" charset="0"/>
            </a:endParaRPr>
          </a:p>
        </p:txBody>
      </p:sp>
      <p:grpSp>
        <p:nvGrpSpPr>
          <p:cNvPr id="436" name="Google Shape;436;p9"/>
          <p:cNvGrpSpPr/>
          <p:nvPr/>
        </p:nvGrpSpPr>
        <p:grpSpPr>
          <a:xfrm>
            <a:off x="-659757" y="95126"/>
            <a:ext cx="437309" cy="3187665"/>
            <a:chOff x="-659757" y="95126"/>
            <a:chExt cx="437309" cy="3187665"/>
          </a:xfrm>
        </p:grpSpPr>
        <p:sp>
          <p:nvSpPr>
            <p:cNvPr id="437" name="Google Shape;437;p9"/>
            <p:cNvSpPr/>
            <p:nvPr/>
          </p:nvSpPr>
          <p:spPr>
            <a:xfrm>
              <a:off x="-659757" y="95126"/>
              <a:ext cx="437309" cy="437309"/>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8" name="Google Shape;438;p9"/>
            <p:cNvSpPr/>
            <p:nvPr/>
          </p:nvSpPr>
          <p:spPr>
            <a:xfrm>
              <a:off x="-659757" y="785127"/>
              <a:ext cx="437309" cy="437309"/>
            </a:xfrm>
            <a:prstGeom prst="rect">
              <a:avLst/>
            </a:prstGeom>
            <a:solidFill>
              <a:srgbClr val="27496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9" name="Google Shape;439;p9"/>
            <p:cNvSpPr/>
            <p:nvPr/>
          </p:nvSpPr>
          <p:spPr>
            <a:xfrm>
              <a:off x="-659757" y="1471912"/>
              <a:ext cx="437309" cy="437309"/>
            </a:xfrm>
            <a:prstGeom prst="rect">
              <a:avLst/>
            </a:prstGeom>
            <a:solidFill>
              <a:srgbClr val="0C7B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0" name="Google Shape;440;p9"/>
            <p:cNvSpPr/>
            <p:nvPr/>
          </p:nvSpPr>
          <p:spPr>
            <a:xfrm>
              <a:off x="-659757" y="2158697"/>
              <a:ext cx="437309" cy="437309"/>
            </a:xfrm>
            <a:prstGeom prst="rect">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1" name="Google Shape;441;p9"/>
            <p:cNvSpPr/>
            <p:nvPr/>
          </p:nvSpPr>
          <p:spPr>
            <a:xfrm>
              <a:off x="-659757" y="2845482"/>
              <a:ext cx="437309" cy="437309"/>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442" name="Google Shape;442;p9"/>
          <p:cNvSpPr txBox="1"/>
          <p:nvPr/>
        </p:nvSpPr>
        <p:spPr>
          <a:xfrm>
            <a:off x="8542117" y="141663"/>
            <a:ext cx="327339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lihat buku pedoman halaman 70 </a:t>
            </a:r>
            <a:endParaRPr/>
          </a:p>
        </p:txBody>
      </p:sp>
      <p:sp>
        <p:nvSpPr>
          <p:cNvPr id="443" name="Google Shape;443;p9"/>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44" name="Google Shape;444;p9"/>
          <p:cNvGrpSpPr/>
          <p:nvPr/>
        </p:nvGrpSpPr>
        <p:grpSpPr>
          <a:xfrm>
            <a:off x="683852" y="2244422"/>
            <a:ext cx="3695700" cy="4051603"/>
            <a:chOff x="683852" y="2244422"/>
            <a:chExt cx="3695700" cy="4051603"/>
          </a:xfrm>
        </p:grpSpPr>
        <p:sp>
          <p:nvSpPr>
            <p:cNvPr id="445" name="Google Shape;445;p9"/>
            <p:cNvSpPr/>
            <p:nvPr/>
          </p:nvSpPr>
          <p:spPr>
            <a:xfrm>
              <a:off x="683852" y="2244422"/>
              <a:ext cx="3695700" cy="4051603"/>
            </a:xfrm>
            <a:prstGeom prst="roundRect">
              <a:avLst>
                <a:gd name="adj" fmla="val 8751"/>
              </a:avLst>
            </a:prstGeom>
            <a:solidFill>
              <a:srgbClr val="CDF7FF"/>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6" name="Google Shape;446;p9"/>
            <p:cNvSpPr/>
            <p:nvPr/>
          </p:nvSpPr>
          <p:spPr>
            <a:xfrm>
              <a:off x="683852" y="2244422"/>
              <a:ext cx="3695700" cy="686785"/>
            </a:xfrm>
            <a:prstGeom prst="rect">
              <a:avLst/>
            </a:pr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447" name="Google Shape;447;p9"/>
          <p:cNvSpPr txBox="1"/>
          <p:nvPr/>
        </p:nvSpPr>
        <p:spPr>
          <a:xfrm>
            <a:off x="931240" y="3201987"/>
            <a:ext cx="3200923" cy="2193229"/>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2000">
                <a:solidFill>
                  <a:schemeClr val="dk1"/>
                </a:solidFill>
                <a:latin typeface="Calibri"/>
                <a:ea typeface="Calibri"/>
                <a:cs typeface="Calibri"/>
                <a:sym typeface="Calibri"/>
              </a:rPr>
              <a:t>Luas lantai bangunan tempat tinggal yang dimaksud adalah </a:t>
            </a:r>
            <a:r>
              <a:rPr lang="en-US" sz="2000" b="1">
                <a:solidFill>
                  <a:schemeClr val="dk1"/>
                </a:solidFill>
                <a:latin typeface="Calibri"/>
                <a:ea typeface="Calibri"/>
                <a:cs typeface="Calibri"/>
                <a:sym typeface="Calibri"/>
              </a:rPr>
              <a:t>luas bangunan yang ditempati</a:t>
            </a:r>
            <a:r>
              <a:rPr lang="en-US" sz="2000">
                <a:solidFill>
                  <a:schemeClr val="dk1"/>
                </a:solidFill>
                <a:latin typeface="Calibri"/>
                <a:ea typeface="Calibri"/>
                <a:cs typeface="Calibri"/>
                <a:sym typeface="Calibri"/>
              </a:rPr>
              <a:t> dan </a:t>
            </a:r>
            <a:r>
              <a:rPr lang="en-US" sz="2000" b="1">
                <a:solidFill>
                  <a:schemeClr val="dk1"/>
                </a:solidFill>
                <a:latin typeface="Calibri"/>
                <a:ea typeface="Calibri"/>
                <a:cs typeface="Calibri"/>
                <a:sym typeface="Calibri"/>
              </a:rPr>
              <a:t>digunakan untuk keperluan sehari-hari </a:t>
            </a:r>
            <a:r>
              <a:rPr lang="en-US" sz="2000">
                <a:solidFill>
                  <a:schemeClr val="dk1"/>
                </a:solidFill>
                <a:latin typeface="Calibri"/>
                <a:ea typeface="Calibri"/>
                <a:cs typeface="Calibri"/>
                <a:sym typeface="Calibri"/>
              </a:rPr>
              <a:t>(</a:t>
            </a:r>
            <a:r>
              <a:rPr lang="en-US" sz="2000" b="1">
                <a:solidFill>
                  <a:schemeClr val="dk1"/>
                </a:solidFill>
                <a:latin typeface="Calibri"/>
                <a:ea typeface="Calibri"/>
                <a:cs typeface="Calibri"/>
                <a:sym typeface="Calibri"/>
              </a:rPr>
              <a:t>sebatas atap rumah</a:t>
            </a:r>
            <a:r>
              <a:rPr lang="en-US" sz="2000">
                <a:solidFill>
                  <a:schemeClr val="dk1"/>
                </a:solidFill>
                <a:latin typeface="Calibri"/>
                <a:ea typeface="Calibri"/>
                <a:cs typeface="Calibri"/>
                <a:sym typeface="Calibri"/>
              </a:rPr>
              <a:t>). </a:t>
            </a:r>
            <a:endParaRPr sz="2000">
              <a:solidFill>
                <a:schemeClr val="dk1"/>
              </a:solidFill>
              <a:latin typeface="Arial"/>
              <a:ea typeface="Arial"/>
              <a:cs typeface="Arial"/>
              <a:sym typeface="Arial"/>
            </a:endParaRPr>
          </a:p>
        </p:txBody>
      </p:sp>
      <p:sp>
        <p:nvSpPr>
          <p:cNvPr id="448" name="Google Shape;448;p9"/>
          <p:cNvSpPr/>
          <p:nvPr/>
        </p:nvSpPr>
        <p:spPr>
          <a:xfrm>
            <a:off x="875777" y="2463076"/>
            <a:ext cx="238648" cy="238648"/>
          </a:xfrm>
          <a:prstGeom prst="ellipse">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9" name="Google Shape;449;p9"/>
          <p:cNvSpPr/>
          <p:nvPr/>
        </p:nvSpPr>
        <p:spPr>
          <a:xfrm>
            <a:off x="1215601" y="2463076"/>
            <a:ext cx="238648" cy="238648"/>
          </a:xfrm>
          <a:prstGeom prst="ellipse">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0" name="Google Shape;450;p9"/>
          <p:cNvSpPr/>
          <p:nvPr/>
        </p:nvSpPr>
        <p:spPr>
          <a:xfrm>
            <a:off x="1555425" y="2463076"/>
            <a:ext cx="238648" cy="238648"/>
          </a:xfrm>
          <a:prstGeom prst="ellipse">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1" name="Google Shape;451;p9"/>
          <p:cNvSpPr txBox="1"/>
          <p:nvPr/>
        </p:nvSpPr>
        <p:spPr>
          <a:xfrm>
            <a:off x="4618299" y="1784147"/>
            <a:ext cx="7068073" cy="4764125"/>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15000"/>
              </a:lnSpc>
              <a:spcBef>
                <a:spcPts val="0"/>
              </a:spcBef>
              <a:spcAft>
                <a:spcPts val="0"/>
              </a:spcAft>
              <a:buClr>
                <a:srgbClr val="000000"/>
              </a:buClr>
              <a:buSzPts val="1800"/>
              <a:buFont typeface="Calibri"/>
              <a:buAutoNum type="alphaLcPeriod"/>
            </a:pPr>
            <a:r>
              <a:rPr lang="en-US" sz="1800" i="1">
                <a:solidFill>
                  <a:srgbClr val="000000"/>
                </a:solidFill>
                <a:latin typeface="Calibri"/>
                <a:ea typeface="Calibri"/>
                <a:cs typeface="Calibri"/>
                <a:sym typeface="Calibri"/>
              </a:rPr>
              <a:t>Bagian-bagian yang digunakan bukan untuk keperluan sehariharitidak dimasukkan dalam penghitungan luas lantai sepertilumbung padi, kandang ternak, lantai jemur (hamparan semen),dan ruangan khusus untuk usaha misalnya warung</a:t>
            </a:r>
            <a:endParaRPr sz="1800" i="1">
              <a:solidFill>
                <a:srgbClr val="000000"/>
              </a:solidFill>
              <a:latin typeface="Calibri"/>
              <a:ea typeface="Calibri"/>
              <a:cs typeface="Calibri"/>
              <a:sym typeface="Calibri"/>
            </a:endParaRPr>
          </a:p>
          <a:p>
            <a:pPr marL="342900" marR="0" lvl="0" indent="-342900" algn="just" rtl="0">
              <a:lnSpc>
                <a:spcPct val="115000"/>
              </a:lnSpc>
              <a:spcBef>
                <a:spcPts val="600"/>
              </a:spcBef>
              <a:spcAft>
                <a:spcPts val="0"/>
              </a:spcAft>
              <a:buClr>
                <a:srgbClr val="000000"/>
              </a:buClr>
              <a:buSzPts val="1800"/>
              <a:buFont typeface="Calibri"/>
              <a:buAutoNum type="alphaLcPeriod"/>
            </a:pPr>
            <a:r>
              <a:rPr lang="en-US" sz="1800" i="1">
                <a:solidFill>
                  <a:srgbClr val="000000"/>
                </a:solidFill>
                <a:latin typeface="Calibri"/>
                <a:ea typeface="Calibri"/>
                <a:cs typeface="Calibri"/>
                <a:sym typeface="Calibri"/>
              </a:rPr>
              <a:t>Luas lantai bangunan bertingkat adalah jumlah luas dari semua tingkat yang ditempati.</a:t>
            </a:r>
            <a:endParaRPr sz="1800" i="1">
              <a:solidFill>
                <a:schemeClr val="dk1"/>
              </a:solidFill>
              <a:latin typeface="Arial"/>
              <a:ea typeface="Arial"/>
              <a:cs typeface="Arial"/>
              <a:sym typeface="Arial"/>
            </a:endParaRPr>
          </a:p>
          <a:p>
            <a:pPr marL="342900" marR="0" lvl="0" indent="-342900" algn="just" rtl="0">
              <a:lnSpc>
                <a:spcPct val="115000"/>
              </a:lnSpc>
              <a:spcBef>
                <a:spcPts val="600"/>
              </a:spcBef>
              <a:spcAft>
                <a:spcPts val="0"/>
              </a:spcAft>
              <a:buClr>
                <a:srgbClr val="000000"/>
              </a:buClr>
              <a:buSzPts val="1800"/>
              <a:buFont typeface="Calibri"/>
              <a:buAutoNum type="alphaLcPeriod"/>
            </a:pPr>
            <a:r>
              <a:rPr lang="en-US" sz="1800" i="1">
                <a:solidFill>
                  <a:srgbClr val="000000"/>
                </a:solidFill>
                <a:latin typeface="Calibri"/>
                <a:ea typeface="Calibri"/>
                <a:cs typeface="Calibri"/>
                <a:sym typeface="Calibri"/>
              </a:rPr>
              <a:t>Bila suatu tempat tinggal dihuni oleh lebih dari satu keluarga, maka luas lantai hunian setiap keluarga adalah luas lantai dari ruangan yang dipakai bersama dibagi banyaknya keluarga ditambah dengan luas lantai pribadi keluarga yang bersangkutan.</a:t>
            </a:r>
            <a:endParaRPr sz="1800" i="1">
              <a:solidFill>
                <a:srgbClr val="000000"/>
              </a:solidFill>
              <a:latin typeface="Calibri"/>
              <a:ea typeface="Calibri"/>
              <a:cs typeface="Calibri"/>
              <a:sym typeface="Calibri"/>
            </a:endParaRPr>
          </a:p>
          <a:p>
            <a:pPr marL="342900" marR="0" lvl="0" indent="-342900" algn="just" rtl="0">
              <a:lnSpc>
                <a:spcPct val="115000"/>
              </a:lnSpc>
              <a:spcBef>
                <a:spcPts val="600"/>
              </a:spcBef>
              <a:spcAft>
                <a:spcPts val="0"/>
              </a:spcAft>
              <a:buClr>
                <a:srgbClr val="000000"/>
              </a:buClr>
              <a:buSzPts val="1800"/>
              <a:buFont typeface="Calibri"/>
              <a:buAutoNum type="alphaLcPeriod"/>
            </a:pPr>
            <a:r>
              <a:rPr lang="en-US" sz="1800" i="1">
                <a:solidFill>
                  <a:srgbClr val="000000"/>
                </a:solidFill>
                <a:latin typeface="Calibri"/>
                <a:ea typeface="Calibri"/>
                <a:cs typeface="Calibri"/>
                <a:sym typeface="Calibri"/>
              </a:rPr>
              <a:t>Taman yang memiliki atap menyatu dengan atap rumah (berada di dalam rumah) maupun taman yang berada di samping rumah, namun berada di bawah atap rumah dan merupakan satu kesatuan struktur maka taman dihitung luas lantainya.</a:t>
            </a:r>
            <a:endParaRPr sz="1800" i="1">
              <a:solidFill>
                <a:schemeClr val="dk1"/>
              </a:solidFill>
              <a:latin typeface="Calibri"/>
              <a:ea typeface="Calibri"/>
              <a:cs typeface="Calibri"/>
              <a:sym typeface="Calibri"/>
            </a:endParaRPr>
          </a:p>
        </p:txBody>
      </p:sp>
      <p:pic>
        <p:nvPicPr>
          <p:cNvPr id="452" name="Google Shape;452;p9"/>
          <p:cNvPicPr preferRelativeResize="0"/>
          <p:nvPr/>
        </p:nvPicPr>
        <p:blipFill rotWithShape="1">
          <a:blip r:embed="rId3">
            <a:alphaModFix/>
          </a:blip>
          <a:srcRect/>
          <a:stretch/>
        </p:blipFill>
        <p:spPr>
          <a:xfrm>
            <a:off x="561975" y="1093527"/>
            <a:ext cx="11077575" cy="642753"/>
          </a:xfrm>
          <a:prstGeom prst="roundRect">
            <a:avLst>
              <a:gd name="adj" fmla="val 16667"/>
            </a:avLst>
          </a:prstGeom>
          <a:noFill/>
          <a:ln w="9525" cap="flat" cmpd="sng">
            <a:solidFill>
              <a:schemeClr val="dk1"/>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TotalTime>
  <Words>2002</Words>
  <Application>Microsoft Office PowerPoint</Application>
  <PresentationFormat>Widescreen</PresentationFormat>
  <Paragraphs>354</Paragraphs>
  <Slides>31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Arial Black</vt:lpstr>
      <vt:lpstr>Century Gothic</vt:lpstr>
      <vt:lpstr>Calibri</vt:lpstr>
      <vt:lpstr>Franklin Gothic Medium Cond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 Made Giri Suyasa</dc:creator>
  <cp:lastModifiedBy>IPDS 1206</cp:lastModifiedBy>
  <cp:revision>10</cp:revision>
  <dcterms:created xsi:type="dcterms:W3CDTF">2022-07-24T08:24:17Z</dcterms:created>
  <dcterms:modified xsi:type="dcterms:W3CDTF">2022-09-28T03:38:09Z</dcterms:modified>
</cp:coreProperties>
</file>